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8" roundtripDataSignature="AMtx7miMZdBPG1PMshlG9wINKtHVQfUU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customschemas.google.com/relationships/presentationmetadata" Target="meta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fr-F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ba1c851c4b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1ba1c851c4b_2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g1ba1c851c4b_2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a1c851c4b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1ba1c851c4b_2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g1ba1c851c4b_2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ba1c851c4b_2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1ba1c851c4b_2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ba1c851c4b_2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ba1c851c4b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g1ba1c851c4b_2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g1ba1c851c4b_2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ba1c851c4b_2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g1ba1c851c4b_2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2" name="Google Shape;302;g1ba1c851c4b_2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a1c851c4b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1ba1c851c4b_2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1ba1c851c4b_2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ba1c851c4b_2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1ba1c851c4b_2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1ba1c851c4b_2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ba1c851c4b_2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1ba1c851c4b_2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4" name="Google Shape;334;g1ba1c851c4b_2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ba1c851c4b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1ba1c851c4b_2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1ba1c851c4b_2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ba1c851c4b_2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1ba1c851c4b_2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g1ba1c851c4b_2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b1a7019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1bb1a70199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1bb1a70199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ba1c851c4b_2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g1ba1c851c4b_2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5" name="Google Shape;365;g1ba1c851c4b_2_1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ba1c851c4b_2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1ba1c851c4b_2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g1ba1c851c4b_2_1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ba1c851c4b_2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g1ba1c851c4b_2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5" name="Google Shape;385;g1ba1c851c4b_2_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ba1c851c4b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1ba1c851c4b_2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1ba1c851c4b_2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ba1c851c4b_2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g1ba1c851c4b_2_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1ba1c851c4b_2_1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ba1c851c4b_2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1ba1c851c4b_2_1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1ba1c851c4b_2_1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a1c851c4b_2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1ba1c851c4b_2_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ba1c851c4b_2_1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ba1c851c4b_2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g1ba1c851c4b_2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1ba1c851c4b_2_2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ba1c851c4b_2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1ba1c851c4b_2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ba1c851c4b_2_2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ba1c851c4b_2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g1ba1c851c4b_2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1ba1c851c4b_2_2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97d72218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g1797d72218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1797d722188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ba1c851c4b_2_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1ba1c851c4b_2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1ba1c851c4b_2_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ba1c851c4b_2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1ba1c851c4b_2_2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8" name="Google Shape;478;g1ba1c851c4b_2_2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ba1c851c4b_2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g1ba1c851c4b_2_2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1ba1c851c4b_2_2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ba1c851c4b_2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g1ba1c851c4b_2_2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8" name="Google Shape;498;g1ba1c851c4b_2_2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797d722188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1797d722188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g1797d722188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1" name="Google Shape;18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bb475d846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g1bb475d8466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g1bb475d8466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ba1c851c4b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1ba1c851c4b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1ba1c851c4b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fr-F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type="title">
  <p:cSld name="TITLE">
    <p:spTree>
      <p:nvGrpSpPr>
        <p:cNvPr id="15" name="Shape 15"/>
        <p:cNvGrpSpPr/>
        <p:nvPr/>
      </p:nvGrpSpPr>
      <p:grpSpPr>
        <a:xfrm>
          <a:off x="0" y="0"/>
          <a:ext cx="0" cy="0"/>
          <a:chOff x="0" y="0"/>
          <a:chExt cx="0" cy="0"/>
        </a:xfrm>
      </p:grpSpPr>
      <p:sp>
        <p:nvSpPr>
          <p:cNvPr id="16" name="Google Shape;16;p9"/>
          <p:cNvSpPr txBox="1"/>
          <p:nvPr>
            <p:ph type="ctrTitle"/>
          </p:nvPr>
        </p:nvSpPr>
        <p:spPr>
          <a:xfrm>
            <a:off x="1595269" y="1122363"/>
            <a:ext cx="9001462"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4800"/>
              <a:buFont typeface="Bookman Old Style"/>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9"/>
          <p:cNvSpPr txBox="1"/>
          <p:nvPr>
            <p:ph idx="1" type="subTitle"/>
          </p:nvPr>
        </p:nvSpPr>
        <p:spPr>
          <a:xfrm>
            <a:off x="1595269" y="3602038"/>
            <a:ext cx="9001462" cy="1655762"/>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lt1"/>
              </a:buClr>
              <a:buSzPts val="2400"/>
              <a:buNone/>
              <a:defRPr sz="2400"/>
            </a:lvl1pPr>
            <a:lvl2pPr lvl="1" algn="ctr">
              <a:lnSpc>
                <a:spcPct val="120000"/>
              </a:lnSpc>
              <a:spcBef>
                <a:spcPts val="500"/>
              </a:spcBef>
              <a:spcAft>
                <a:spcPts val="0"/>
              </a:spcAft>
              <a:buClr>
                <a:schemeClr val="lt1"/>
              </a:buClr>
              <a:buSzPts val="2000"/>
              <a:buNone/>
              <a:defRPr sz="2000"/>
            </a:lvl2pPr>
            <a:lvl3pPr lvl="2" algn="ctr">
              <a:lnSpc>
                <a:spcPct val="120000"/>
              </a:lnSpc>
              <a:spcBef>
                <a:spcPts val="500"/>
              </a:spcBef>
              <a:spcAft>
                <a:spcPts val="0"/>
              </a:spcAft>
              <a:buClr>
                <a:schemeClr val="lt1"/>
              </a:buClr>
              <a:buSzPts val="1800"/>
              <a:buNone/>
              <a:defRPr sz="1800"/>
            </a:lvl3pPr>
            <a:lvl4pPr lvl="3" algn="ctr">
              <a:lnSpc>
                <a:spcPct val="120000"/>
              </a:lnSpc>
              <a:spcBef>
                <a:spcPts val="500"/>
              </a:spcBef>
              <a:spcAft>
                <a:spcPts val="0"/>
              </a:spcAft>
              <a:buClr>
                <a:schemeClr val="lt1"/>
              </a:buClr>
              <a:buSzPts val="1600"/>
              <a:buNone/>
              <a:defRPr sz="1600"/>
            </a:lvl4pPr>
            <a:lvl5pPr lvl="4" algn="ctr">
              <a:lnSpc>
                <a:spcPct val="120000"/>
              </a:lnSpc>
              <a:spcBef>
                <a:spcPts val="500"/>
              </a:spcBef>
              <a:spcAft>
                <a:spcPts val="0"/>
              </a:spcAft>
              <a:buClr>
                <a:schemeClr val="lt1"/>
              </a:buClr>
              <a:buSzPts val="1600"/>
              <a:buNone/>
              <a:defRPr sz="1600"/>
            </a:lvl5pPr>
            <a:lvl6pPr lvl="5" algn="ctr">
              <a:lnSpc>
                <a:spcPct val="120000"/>
              </a:lnSpc>
              <a:spcBef>
                <a:spcPts val="500"/>
              </a:spcBef>
              <a:spcAft>
                <a:spcPts val="0"/>
              </a:spcAft>
              <a:buClr>
                <a:schemeClr val="lt1"/>
              </a:buClr>
              <a:buSzPts val="1600"/>
              <a:buNone/>
              <a:defRPr sz="1600"/>
            </a:lvl6pPr>
            <a:lvl7pPr lvl="6" algn="ctr">
              <a:lnSpc>
                <a:spcPct val="120000"/>
              </a:lnSpc>
              <a:spcBef>
                <a:spcPts val="500"/>
              </a:spcBef>
              <a:spcAft>
                <a:spcPts val="0"/>
              </a:spcAft>
              <a:buClr>
                <a:schemeClr val="lt1"/>
              </a:buClr>
              <a:buSzPts val="1600"/>
              <a:buNone/>
              <a:defRPr sz="1600"/>
            </a:lvl7pPr>
            <a:lvl8pPr lvl="7" algn="ctr">
              <a:lnSpc>
                <a:spcPct val="120000"/>
              </a:lnSpc>
              <a:spcBef>
                <a:spcPts val="500"/>
              </a:spcBef>
              <a:spcAft>
                <a:spcPts val="0"/>
              </a:spcAft>
              <a:buClr>
                <a:schemeClr val="lt1"/>
              </a:buClr>
              <a:buSzPts val="1600"/>
              <a:buNone/>
              <a:defRPr sz="1600"/>
            </a:lvl8pPr>
            <a:lvl9pPr lvl="8" algn="ctr">
              <a:lnSpc>
                <a:spcPct val="120000"/>
              </a:lnSpc>
              <a:spcBef>
                <a:spcPts val="500"/>
              </a:spcBef>
              <a:spcAft>
                <a:spcPts val="0"/>
              </a:spcAft>
              <a:buClr>
                <a:schemeClr val="lt1"/>
              </a:buClr>
              <a:buSzPts val="1600"/>
              <a:buNone/>
              <a:defRPr sz="1600"/>
            </a:lvl9pPr>
          </a:lstStyle>
          <a:p/>
        </p:txBody>
      </p:sp>
      <p:sp>
        <p:nvSpPr>
          <p:cNvPr id="18" name="Google Shape;18;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anoramique avec légende">
  <p:cSld name="Image panoramique avec légende">
    <p:spTree>
      <p:nvGrpSpPr>
        <p:cNvPr id="72" name="Shape 72"/>
        <p:cNvGrpSpPr/>
        <p:nvPr/>
      </p:nvGrpSpPr>
      <p:grpSpPr>
        <a:xfrm>
          <a:off x="0" y="0"/>
          <a:ext cx="0" cy="0"/>
          <a:chOff x="0" y="0"/>
          <a:chExt cx="0" cy="0"/>
        </a:xfrm>
      </p:grpSpPr>
      <p:sp>
        <p:nvSpPr>
          <p:cNvPr id="73" name="Google Shape;73;p18"/>
          <p:cNvSpPr txBox="1"/>
          <p:nvPr>
            <p:ph type="title"/>
          </p:nvPr>
        </p:nvSpPr>
        <p:spPr>
          <a:xfrm>
            <a:off x="913806" y="4289372"/>
            <a:ext cx="10367564" cy="81935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8"/>
          <p:cNvSpPr/>
          <p:nvPr>
            <p:ph idx="2" type="pic"/>
          </p:nvPr>
        </p:nvSpPr>
        <p:spPr>
          <a:xfrm>
            <a:off x="913806" y="621321"/>
            <a:ext cx="10367564" cy="3379735"/>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75" name="Google Shape;75;p18"/>
          <p:cNvSpPr txBox="1"/>
          <p:nvPr>
            <p:ph idx="1" type="body"/>
          </p:nvPr>
        </p:nvSpPr>
        <p:spPr>
          <a:xfrm>
            <a:off x="913795" y="5108728"/>
            <a:ext cx="10365998" cy="682472"/>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76" name="Google Shape;76;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légende">
  <p:cSld name="Titre et légende">
    <p:spTree>
      <p:nvGrpSpPr>
        <p:cNvPr id="79" name="Shape 79"/>
        <p:cNvGrpSpPr/>
        <p:nvPr/>
      </p:nvGrpSpPr>
      <p:grpSpPr>
        <a:xfrm>
          <a:off x="0" y="0"/>
          <a:ext cx="0" cy="0"/>
          <a:chOff x="0" y="0"/>
          <a:chExt cx="0" cy="0"/>
        </a:xfrm>
      </p:grpSpPr>
      <p:sp>
        <p:nvSpPr>
          <p:cNvPr id="80" name="Google Shape;80;p19"/>
          <p:cNvSpPr txBox="1"/>
          <p:nvPr>
            <p:ph type="title"/>
          </p:nvPr>
        </p:nvSpPr>
        <p:spPr>
          <a:xfrm>
            <a:off x="913795" y="609600"/>
            <a:ext cx="10353762" cy="3424859"/>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9"/>
          <p:cNvSpPr txBox="1"/>
          <p:nvPr>
            <p:ph idx="1" type="body"/>
          </p:nvPr>
        </p:nvSpPr>
        <p:spPr>
          <a:xfrm>
            <a:off x="913795" y="4204820"/>
            <a:ext cx="10353761" cy="1592186"/>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2" name="Google Shape;82;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9"/>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tion avec légende">
  <p:cSld name="Citation avec légende">
    <p:spTree>
      <p:nvGrpSpPr>
        <p:cNvPr id="85" name="Shape 85"/>
        <p:cNvGrpSpPr/>
        <p:nvPr/>
      </p:nvGrpSpPr>
      <p:grpSpPr>
        <a:xfrm>
          <a:off x="0" y="0"/>
          <a:ext cx="0" cy="0"/>
          <a:chOff x="0" y="0"/>
          <a:chExt cx="0" cy="0"/>
        </a:xfrm>
      </p:grpSpPr>
      <p:sp>
        <p:nvSpPr>
          <p:cNvPr id="86" name="Google Shape;86;p20"/>
          <p:cNvSpPr txBox="1"/>
          <p:nvPr>
            <p:ph type="title"/>
          </p:nvPr>
        </p:nvSpPr>
        <p:spPr>
          <a:xfrm>
            <a:off x="1446212" y="609600"/>
            <a:ext cx="9302752" cy="2992904"/>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 type="body"/>
          </p:nvPr>
        </p:nvSpPr>
        <p:spPr>
          <a:xfrm>
            <a:off x="1720644" y="3610032"/>
            <a:ext cx="8752299" cy="426812"/>
          </a:xfrm>
          <a:prstGeom prst="rect">
            <a:avLst/>
          </a:prstGeom>
          <a:noFill/>
          <a:ln>
            <a:noFill/>
          </a:ln>
        </p:spPr>
        <p:txBody>
          <a:bodyPr anchorCtr="0" anchor="t" bIns="45700" lIns="91425" spcFirstLastPara="1" rIns="91425" wrap="square" tIns="45700">
            <a:normAutofit/>
          </a:bodyPr>
          <a:lstStyle>
            <a:lvl1pPr indent="-228600" lvl="0" marL="457200" algn="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8" name="Google Shape;88;p20"/>
          <p:cNvSpPr txBox="1"/>
          <p:nvPr>
            <p:ph idx="2" type="body"/>
          </p:nvPr>
        </p:nvSpPr>
        <p:spPr>
          <a:xfrm>
            <a:off x="913794" y="4204821"/>
            <a:ext cx="10353762" cy="1586380"/>
          </a:xfrm>
          <a:prstGeom prst="rect">
            <a:avLst/>
          </a:prstGeom>
          <a:noFill/>
          <a:ln>
            <a:noFill/>
          </a:ln>
        </p:spPr>
        <p:txBody>
          <a:bodyPr anchorCtr="0" anchor="ctr"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89" name="Google Shape;89;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
        <p:nvSpPr>
          <p:cNvPr id="92" name="Google Shape;92;p20"/>
          <p:cNvSpPr txBox="1"/>
          <p:nvPr/>
        </p:nvSpPr>
        <p:spPr>
          <a:xfrm>
            <a:off x="836612" y="735241"/>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Rockwell"/>
              <a:buNone/>
            </a:pPr>
            <a:r>
              <a:rPr b="0" i="0" lang="fr-FR" sz="8000" u="none" cap="none" strike="noStrike">
                <a:solidFill>
                  <a:schemeClr val="lt1"/>
                </a:solidFill>
                <a:latin typeface="Rockwell"/>
                <a:ea typeface="Rockwell"/>
                <a:cs typeface="Rockwell"/>
                <a:sym typeface="Rockwell"/>
              </a:rPr>
              <a:t>“</a:t>
            </a:r>
            <a:endParaRPr b="0" i="0" sz="1400" u="none" cap="none" strike="noStrike">
              <a:solidFill>
                <a:srgbClr val="000000"/>
              </a:solidFill>
              <a:latin typeface="Arial"/>
              <a:ea typeface="Arial"/>
              <a:cs typeface="Arial"/>
              <a:sym typeface="Arial"/>
            </a:endParaRPr>
          </a:p>
        </p:txBody>
      </p:sp>
      <p:sp>
        <p:nvSpPr>
          <p:cNvPr id="93" name="Google Shape;93;p20"/>
          <p:cNvSpPr txBox="1"/>
          <p:nvPr/>
        </p:nvSpPr>
        <p:spPr>
          <a:xfrm>
            <a:off x="10657956" y="2972093"/>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Rockwell"/>
              <a:buNone/>
            </a:pPr>
            <a:r>
              <a:rPr b="0" i="0" lang="fr-FR" sz="8000" u="none" cap="none" strike="noStrike">
                <a:solidFill>
                  <a:schemeClr val="lt1"/>
                </a:solidFill>
                <a:latin typeface="Rockwell"/>
                <a:ea typeface="Rockwell"/>
                <a:cs typeface="Rockwell"/>
                <a:sym typeface="Rockwel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e professionnelle">
  <p:cSld name="Carte professionnelle">
    <p:spTree>
      <p:nvGrpSpPr>
        <p:cNvPr id="94" name="Shape 94"/>
        <p:cNvGrpSpPr/>
        <p:nvPr/>
      </p:nvGrpSpPr>
      <p:grpSpPr>
        <a:xfrm>
          <a:off x="0" y="0"/>
          <a:ext cx="0" cy="0"/>
          <a:chOff x="0" y="0"/>
          <a:chExt cx="0" cy="0"/>
        </a:xfrm>
      </p:grpSpPr>
      <p:sp>
        <p:nvSpPr>
          <p:cNvPr id="95" name="Google Shape;95;p21"/>
          <p:cNvSpPr txBox="1"/>
          <p:nvPr>
            <p:ph type="title"/>
          </p:nvPr>
        </p:nvSpPr>
        <p:spPr>
          <a:xfrm>
            <a:off x="913806" y="2126942"/>
            <a:ext cx="10355327" cy="251183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1"/>
          <p:cNvSpPr txBox="1"/>
          <p:nvPr>
            <p:ph idx="1" type="body"/>
          </p:nvPr>
        </p:nvSpPr>
        <p:spPr>
          <a:xfrm>
            <a:off x="913794" y="4650556"/>
            <a:ext cx="10353763" cy="114064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97" name="Google Shape;97;p2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s">
  <p:cSld name="3 colonnes">
    <p:spTree>
      <p:nvGrpSpPr>
        <p:cNvPr id="100" name="Shape 100"/>
        <p:cNvGrpSpPr/>
        <p:nvPr/>
      </p:nvGrpSpPr>
      <p:grpSpPr>
        <a:xfrm>
          <a:off x="0" y="0"/>
          <a:ext cx="0" cy="0"/>
          <a:chOff x="0" y="0"/>
          <a:chExt cx="0" cy="0"/>
        </a:xfrm>
      </p:grpSpPr>
      <p:sp>
        <p:nvSpPr>
          <p:cNvPr id="101" name="Google Shape;101;p22"/>
          <p:cNvSpPr txBox="1"/>
          <p:nvPr>
            <p:ph type="title"/>
          </p:nvPr>
        </p:nvSpPr>
        <p:spPr>
          <a:xfrm>
            <a:off x="913794"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2"/>
          <p:cNvSpPr txBox="1"/>
          <p:nvPr>
            <p:ph idx="1" type="body"/>
          </p:nvPr>
        </p:nvSpPr>
        <p:spPr>
          <a:xfrm>
            <a:off x="913794" y="2088319"/>
            <a:ext cx="3298956" cy="823305"/>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3" name="Google Shape;103;p22"/>
          <p:cNvSpPr txBox="1"/>
          <p:nvPr>
            <p:ph idx="2" type="body"/>
          </p:nvPr>
        </p:nvSpPr>
        <p:spPr>
          <a:xfrm>
            <a:off x="913794" y="2911624"/>
            <a:ext cx="3298956"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4" name="Google Shape;104;p22"/>
          <p:cNvSpPr txBox="1"/>
          <p:nvPr>
            <p:ph idx="3" type="body"/>
          </p:nvPr>
        </p:nvSpPr>
        <p:spPr>
          <a:xfrm>
            <a:off x="4444878" y="2088320"/>
            <a:ext cx="3298558"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5" name="Google Shape;105;p22"/>
          <p:cNvSpPr txBox="1"/>
          <p:nvPr>
            <p:ph idx="4" type="body"/>
          </p:nvPr>
        </p:nvSpPr>
        <p:spPr>
          <a:xfrm>
            <a:off x="4444878" y="2911624"/>
            <a:ext cx="329982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6" name="Google Shape;106;p22"/>
          <p:cNvSpPr txBox="1"/>
          <p:nvPr>
            <p:ph idx="5" type="body"/>
          </p:nvPr>
        </p:nvSpPr>
        <p:spPr>
          <a:xfrm>
            <a:off x="7973298" y="2088320"/>
            <a:ext cx="3291211" cy="823304"/>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400"/>
              <a:buNone/>
              <a:defRPr b="0" sz="24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07" name="Google Shape;107;p22"/>
          <p:cNvSpPr txBox="1"/>
          <p:nvPr>
            <p:ph idx="6" type="body"/>
          </p:nvPr>
        </p:nvSpPr>
        <p:spPr>
          <a:xfrm>
            <a:off x="7976346" y="2911624"/>
            <a:ext cx="3291211" cy="2879576"/>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08" name="Google Shape;108;p2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2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onnes d’images">
  <p:cSld name="3 colonnes d’images">
    <p:spTree>
      <p:nvGrpSpPr>
        <p:cNvPr id="111" name="Shape 111"/>
        <p:cNvGrpSpPr/>
        <p:nvPr/>
      </p:nvGrpSpPr>
      <p:grpSpPr>
        <a:xfrm>
          <a:off x="0" y="0"/>
          <a:ext cx="0" cy="0"/>
          <a:chOff x="0" y="0"/>
          <a:chExt cx="0" cy="0"/>
        </a:xfrm>
      </p:grpSpPr>
      <p:sp>
        <p:nvSpPr>
          <p:cNvPr id="112" name="Google Shape;112;p23"/>
          <p:cNvSpPr txBox="1"/>
          <p:nvPr>
            <p:ph type="title"/>
          </p:nvPr>
        </p:nvSpPr>
        <p:spPr>
          <a:xfrm>
            <a:off x="913795" y="609600"/>
            <a:ext cx="1035376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23"/>
          <p:cNvSpPr txBox="1"/>
          <p:nvPr>
            <p:ph idx="1" type="body"/>
          </p:nvPr>
        </p:nvSpPr>
        <p:spPr>
          <a:xfrm>
            <a:off x="913795" y="4195899"/>
            <a:ext cx="3298955"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4" name="Google Shape;114;p23"/>
          <p:cNvSpPr/>
          <p:nvPr>
            <p:ph idx="2" type="pic"/>
          </p:nvPr>
        </p:nvSpPr>
        <p:spPr>
          <a:xfrm>
            <a:off x="1092020" y="2298987"/>
            <a:ext cx="2940050"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5" name="Google Shape;115;p23"/>
          <p:cNvSpPr txBox="1"/>
          <p:nvPr>
            <p:ph idx="3" type="body"/>
          </p:nvPr>
        </p:nvSpPr>
        <p:spPr>
          <a:xfrm>
            <a:off x="913795" y="4772161"/>
            <a:ext cx="3298955"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6" name="Google Shape;116;p23"/>
          <p:cNvSpPr txBox="1"/>
          <p:nvPr>
            <p:ph idx="4" type="body"/>
          </p:nvPr>
        </p:nvSpPr>
        <p:spPr>
          <a:xfrm>
            <a:off x="4442701" y="4195899"/>
            <a:ext cx="3298983"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17" name="Google Shape;117;p23"/>
          <p:cNvSpPr/>
          <p:nvPr>
            <p:ph idx="5" type="pic"/>
          </p:nvPr>
        </p:nvSpPr>
        <p:spPr>
          <a:xfrm>
            <a:off x="4568996" y="2298987"/>
            <a:ext cx="2930525"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18" name="Google Shape;118;p23"/>
          <p:cNvSpPr txBox="1"/>
          <p:nvPr>
            <p:ph idx="6" type="body"/>
          </p:nvPr>
        </p:nvSpPr>
        <p:spPr>
          <a:xfrm>
            <a:off x="4441348" y="4772160"/>
            <a:ext cx="3300336" cy="101903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19" name="Google Shape;119;p23"/>
          <p:cNvSpPr txBox="1"/>
          <p:nvPr>
            <p:ph idx="7" type="body"/>
          </p:nvPr>
        </p:nvSpPr>
        <p:spPr>
          <a:xfrm>
            <a:off x="7973423" y="4195899"/>
            <a:ext cx="3289900" cy="576262"/>
          </a:xfrm>
          <a:prstGeom prst="rect">
            <a:avLst/>
          </a:prstGeom>
          <a:noFill/>
          <a:ln>
            <a:noFill/>
          </a:ln>
        </p:spPr>
        <p:txBody>
          <a:bodyPr anchorCtr="0" anchor="b" bIns="45700" lIns="91425" spcFirstLastPara="1" rIns="91425" wrap="square" tIns="45700">
            <a:noAutofit/>
          </a:bodyPr>
          <a:lstStyle>
            <a:lvl1pPr indent="-228600" lvl="0" marL="457200" algn="ctr">
              <a:lnSpc>
                <a:spcPct val="100000"/>
              </a:lnSpc>
              <a:spcBef>
                <a:spcPts val="1000"/>
              </a:spcBef>
              <a:spcAft>
                <a:spcPts val="0"/>
              </a:spcAft>
              <a:buClr>
                <a:schemeClr val="lt1"/>
              </a:buClr>
              <a:buSzPts val="2000"/>
              <a:buNone/>
              <a:defRPr b="0" sz="2000">
                <a:solidFill>
                  <a:schemeClr val="lt1"/>
                </a:solidFill>
              </a:defRPr>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120" name="Google Shape;120;p23"/>
          <p:cNvSpPr/>
          <p:nvPr>
            <p:ph idx="8" type="pic"/>
          </p:nvPr>
        </p:nvSpPr>
        <p:spPr>
          <a:xfrm>
            <a:off x="8152803" y="2298987"/>
            <a:ext cx="2932113" cy="1524000"/>
          </a:xfrm>
          <a:prstGeom prst="roundRect">
            <a:avLst>
              <a:gd fmla="val 0" name="adj"/>
            </a:avLst>
          </a:prstGeom>
          <a:noFill/>
          <a:ln cap="sq" cmpd="sng" w="14605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121" name="Google Shape;121;p23"/>
          <p:cNvSpPr txBox="1"/>
          <p:nvPr>
            <p:ph idx="9" type="body"/>
          </p:nvPr>
        </p:nvSpPr>
        <p:spPr>
          <a:xfrm>
            <a:off x="7973298" y="4772161"/>
            <a:ext cx="3294258" cy="101903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400"/>
              <a:buNone/>
              <a:defRPr sz="1400"/>
            </a:lvl1pPr>
            <a:lvl2pPr indent="-228600" lvl="1" marL="914400" algn="l">
              <a:lnSpc>
                <a:spcPct val="120000"/>
              </a:lnSpc>
              <a:spcBef>
                <a:spcPts val="500"/>
              </a:spcBef>
              <a:spcAft>
                <a:spcPts val="0"/>
              </a:spcAft>
              <a:buClr>
                <a:schemeClr val="lt1"/>
              </a:buClr>
              <a:buSzPts val="1200"/>
              <a:buNone/>
              <a:defRPr sz="1200"/>
            </a:lvl2pPr>
            <a:lvl3pPr indent="-228600" lvl="2" marL="1371600" algn="l">
              <a:lnSpc>
                <a:spcPct val="120000"/>
              </a:lnSpc>
              <a:spcBef>
                <a:spcPts val="500"/>
              </a:spcBef>
              <a:spcAft>
                <a:spcPts val="0"/>
              </a:spcAft>
              <a:buClr>
                <a:schemeClr val="lt1"/>
              </a:buClr>
              <a:buSzPts val="1000"/>
              <a:buNone/>
              <a:defRPr sz="1000"/>
            </a:lvl3pPr>
            <a:lvl4pPr indent="-228600" lvl="3" marL="1828800" algn="l">
              <a:lnSpc>
                <a:spcPct val="120000"/>
              </a:lnSpc>
              <a:spcBef>
                <a:spcPts val="500"/>
              </a:spcBef>
              <a:spcAft>
                <a:spcPts val="0"/>
              </a:spcAft>
              <a:buClr>
                <a:schemeClr val="lt1"/>
              </a:buClr>
              <a:buSzPts val="900"/>
              <a:buNone/>
              <a:defRPr sz="900"/>
            </a:lvl4pPr>
            <a:lvl5pPr indent="-228600" lvl="4" marL="2286000" algn="l">
              <a:lnSpc>
                <a:spcPct val="120000"/>
              </a:lnSpc>
              <a:spcBef>
                <a:spcPts val="500"/>
              </a:spcBef>
              <a:spcAft>
                <a:spcPts val="0"/>
              </a:spcAft>
              <a:buClr>
                <a:schemeClr val="lt1"/>
              </a:buClr>
              <a:buSzPts val="900"/>
              <a:buNone/>
              <a:defRPr sz="900"/>
            </a:lvl5pPr>
            <a:lvl6pPr indent="-228600" lvl="5" marL="2743200" algn="l">
              <a:lnSpc>
                <a:spcPct val="120000"/>
              </a:lnSpc>
              <a:spcBef>
                <a:spcPts val="500"/>
              </a:spcBef>
              <a:spcAft>
                <a:spcPts val="0"/>
              </a:spcAft>
              <a:buClr>
                <a:schemeClr val="lt1"/>
              </a:buClr>
              <a:buSzPts val="900"/>
              <a:buNone/>
              <a:defRPr sz="900"/>
            </a:lvl6pPr>
            <a:lvl7pPr indent="-228600" lvl="6" marL="3200400" algn="l">
              <a:lnSpc>
                <a:spcPct val="120000"/>
              </a:lnSpc>
              <a:spcBef>
                <a:spcPts val="500"/>
              </a:spcBef>
              <a:spcAft>
                <a:spcPts val="0"/>
              </a:spcAft>
              <a:buClr>
                <a:schemeClr val="lt1"/>
              </a:buClr>
              <a:buSzPts val="900"/>
              <a:buNone/>
              <a:defRPr sz="900"/>
            </a:lvl7pPr>
            <a:lvl8pPr indent="-228600" lvl="7" marL="3657600" algn="l">
              <a:lnSpc>
                <a:spcPct val="120000"/>
              </a:lnSpc>
              <a:spcBef>
                <a:spcPts val="500"/>
              </a:spcBef>
              <a:spcAft>
                <a:spcPts val="0"/>
              </a:spcAft>
              <a:buClr>
                <a:schemeClr val="lt1"/>
              </a:buClr>
              <a:buSzPts val="900"/>
              <a:buNone/>
              <a:defRPr sz="900"/>
            </a:lvl8pPr>
            <a:lvl9pPr indent="-228600" lvl="8" marL="4114800" algn="l">
              <a:lnSpc>
                <a:spcPct val="120000"/>
              </a:lnSpc>
              <a:spcBef>
                <a:spcPts val="500"/>
              </a:spcBef>
              <a:spcAft>
                <a:spcPts val="0"/>
              </a:spcAft>
              <a:buClr>
                <a:schemeClr val="lt1"/>
              </a:buClr>
              <a:buSzPts val="900"/>
              <a:buNone/>
              <a:defRPr sz="900"/>
            </a:lvl9pPr>
          </a:lstStyle>
          <a:p/>
        </p:txBody>
      </p:sp>
      <p:sp>
        <p:nvSpPr>
          <p:cNvPr id="122" name="Google Shape;122;p2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2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2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vertical" type="vertTx">
  <p:cSld name="VERTICAL_TEXT">
    <p:spTree>
      <p:nvGrpSpPr>
        <p:cNvPr id="125" name="Shape 125"/>
        <p:cNvGrpSpPr/>
        <p:nvPr/>
      </p:nvGrpSpPr>
      <p:grpSpPr>
        <a:xfrm>
          <a:off x="0" y="0"/>
          <a:ext cx="0" cy="0"/>
          <a:chOff x="0" y="0"/>
          <a:chExt cx="0" cy="0"/>
        </a:xfrm>
      </p:grpSpPr>
      <p:sp>
        <p:nvSpPr>
          <p:cNvPr id="126" name="Google Shape;126;p2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24"/>
          <p:cNvSpPr txBox="1"/>
          <p:nvPr>
            <p:ph idx="1" type="body"/>
          </p:nvPr>
        </p:nvSpPr>
        <p:spPr>
          <a:xfrm rot="5400000">
            <a:off x="4243108" y="-1233249"/>
            <a:ext cx="3695136" cy="10353762"/>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28" name="Google Shape;128;p2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2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vertical et texte" type="vertTitleAndTx">
  <p:cSld name="VERTICAL_TITLE_AND_VERTICAL_TEXT">
    <p:spTree>
      <p:nvGrpSpPr>
        <p:cNvPr id="131" name="Shape 131"/>
        <p:cNvGrpSpPr/>
        <p:nvPr/>
      </p:nvGrpSpPr>
      <p:grpSpPr>
        <a:xfrm>
          <a:off x="0" y="0"/>
          <a:ext cx="0" cy="0"/>
          <a:chOff x="0" y="0"/>
          <a:chExt cx="0" cy="0"/>
        </a:xfrm>
      </p:grpSpPr>
      <p:sp>
        <p:nvSpPr>
          <p:cNvPr id="132" name="Google Shape;132;p25"/>
          <p:cNvSpPr txBox="1"/>
          <p:nvPr>
            <p:ph type="title"/>
          </p:nvPr>
        </p:nvSpPr>
        <p:spPr>
          <a:xfrm rot="5400000">
            <a:off x="7405428" y="1929071"/>
            <a:ext cx="5181601" cy="254265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400"/>
              <a:buFont typeface="Bookman Old Styl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3" name="Google Shape;133;p25"/>
          <p:cNvSpPr txBox="1"/>
          <p:nvPr>
            <p:ph idx="1" type="body"/>
          </p:nvPr>
        </p:nvSpPr>
        <p:spPr>
          <a:xfrm rot="5400000">
            <a:off x="2152346" y="-628953"/>
            <a:ext cx="5181601" cy="765870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134" name="Google Shape;134;p2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2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2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contenu" type="obj">
  <p:cSld name="OBJECT">
    <p:spTree>
      <p:nvGrpSpPr>
        <p:cNvPr id="21" name="Shape 21"/>
        <p:cNvGrpSpPr/>
        <p:nvPr/>
      </p:nvGrpSpPr>
      <p:grpSpPr>
        <a:xfrm>
          <a:off x="0" y="0"/>
          <a:ext cx="0" cy="0"/>
          <a:chOff x="0" y="0"/>
          <a:chExt cx="0" cy="0"/>
        </a:xfrm>
      </p:grpSpPr>
      <p:sp>
        <p:nvSpPr>
          <p:cNvPr id="22" name="Google Shape;22;p10"/>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24" name="Google Shape;24;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type="secHead">
  <p:cSld name="SECTION_HEADER">
    <p:spTree>
      <p:nvGrpSpPr>
        <p:cNvPr id="27" name="Shape 27"/>
        <p:cNvGrpSpPr/>
        <p:nvPr/>
      </p:nvGrpSpPr>
      <p:grpSpPr>
        <a:xfrm>
          <a:off x="0" y="0"/>
          <a:ext cx="0" cy="0"/>
          <a:chOff x="0" y="0"/>
          <a:chExt cx="0" cy="0"/>
        </a:xfrm>
      </p:grpSpPr>
      <p:sp>
        <p:nvSpPr>
          <p:cNvPr id="28" name="Google Shape;28;p11"/>
          <p:cNvSpPr txBox="1"/>
          <p:nvPr>
            <p:ph type="title"/>
          </p:nvPr>
        </p:nvSpPr>
        <p:spPr>
          <a:xfrm>
            <a:off x="1229244" y="657226"/>
            <a:ext cx="9733512" cy="2852737"/>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400"/>
              <a:buFont typeface="Bookman Old Style"/>
              <a:buNone/>
              <a:defRPr sz="3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1"/>
          <p:cNvSpPr txBox="1"/>
          <p:nvPr>
            <p:ph idx="1" type="body"/>
          </p:nvPr>
        </p:nvSpPr>
        <p:spPr>
          <a:xfrm>
            <a:off x="1229244" y="3602038"/>
            <a:ext cx="9733512"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2400"/>
              <a:buNone/>
              <a:defRPr sz="2400">
                <a:solidFill>
                  <a:schemeClr val="lt1"/>
                </a:solidFill>
              </a:defRPr>
            </a:lvl1pPr>
            <a:lvl2pPr indent="-228600" lvl="1" marL="914400" algn="l">
              <a:lnSpc>
                <a:spcPct val="120000"/>
              </a:lnSpc>
              <a:spcBef>
                <a:spcPts val="500"/>
              </a:spcBef>
              <a:spcAft>
                <a:spcPts val="0"/>
              </a:spcAft>
              <a:buClr>
                <a:schemeClr val="lt1"/>
              </a:buClr>
              <a:buSzPts val="2000"/>
              <a:buNone/>
              <a:defRPr sz="2000">
                <a:solidFill>
                  <a:schemeClr val="lt1"/>
                </a:solidFill>
              </a:defRPr>
            </a:lvl2pPr>
            <a:lvl3pPr indent="-228600" lvl="2" marL="1371600" algn="l">
              <a:lnSpc>
                <a:spcPct val="120000"/>
              </a:lnSpc>
              <a:spcBef>
                <a:spcPts val="500"/>
              </a:spcBef>
              <a:spcAft>
                <a:spcPts val="0"/>
              </a:spcAft>
              <a:buClr>
                <a:schemeClr val="lt1"/>
              </a:buClr>
              <a:buSzPts val="1800"/>
              <a:buNone/>
              <a:defRPr sz="1800">
                <a:solidFill>
                  <a:schemeClr val="lt1"/>
                </a:solidFill>
              </a:defRPr>
            </a:lvl3pPr>
            <a:lvl4pPr indent="-228600" lvl="3" marL="1828800" algn="l">
              <a:lnSpc>
                <a:spcPct val="120000"/>
              </a:lnSpc>
              <a:spcBef>
                <a:spcPts val="500"/>
              </a:spcBef>
              <a:spcAft>
                <a:spcPts val="0"/>
              </a:spcAft>
              <a:buClr>
                <a:schemeClr val="lt1"/>
              </a:buClr>
              <a:buSzPts val="1600"/>
              <a:buNone/>
              <a:defRPr sz="1600">
                <a:solidFill>
                  <a:schemeClr val="lt1"/>
                </a:solidFill>
              </a:defRPr>
            </a:lvl4pPr>
            <a:lvl5pPr indent="-228600" lvl="4" marL="2286000" algn="l">
              <a:lnSpc>
                <a:spcPct val="120000"/>
              </a:lnSpc>
              <a:spcBef>
                <a:spcPts val="500"/>
              </a:spcBef>
              <a:spcAft>
                <a:spcPts val="0"/>
              </a:spcAft>
              <a:buClr>
                <a:schemeClr val="lt1"/>
              </a:buClr>
              <a:buSzPts val="1600"/>
              <a:buNone/>
              <a:defRPr sz="1600">
                <a:solidFill>
                  <a:schemeClr val="lt1"/>
                </a:solidFill>
              </a:defRPr>
            </a:lvl5pPr>
            <a:lvl6pPr indent="-228600" lvl="5" marL="2743200" algn="l">
              <a:lnSpc>
                <a:spcPct val="120000"/>
              </a:lnSpc>
              <a:spcBef>
                <a:spcPts val="500"/>
              </a:spcBef>
              <a:spcAft>
                <a:spcPts val="0"/>
              </a:spcAft>
              <a:buClr>
                <a:schemeClr val="lt1"/>
              </a:buClr>
              <a:buSzPts val="1600"/>
              <a:buNone/>
              <a:defRPr sz="1600">
                <a:solidFill>
                  <a:schemeClr val="lt1"/>
                </a:solidFill>
              </a:defRPr>
            </a:lvl6pPr>
            <a:lvl7pPr indent="-228600" lvl="6" marL="3200400" algn="l">
              <a:lnSpc>
                <a:spcPct val="120000"/>
              </a:lnSpc>
              <a:spcBef>
                <a:spcPts val="500"/>
              </a:spcBef>
              <a:spcAft>
                <a:spcPts val="0"/>
              </a:spcAft>
              <a:buClr>
                <a:schemeClr val="lt1"/>
              </a:buClr>
              <a:buSzPts val="1600"/>
              <a:buNone/>
              <a:defRPr sz="1600">
                <a:solidFill>
                  <a:schemeClr val="lt1"/>
                </a:solidFill>
              </a:defRPr>
            </a:lvl7pPr>
            <a:lvl8pPr indent="-228600" lvl="7" marL="3657600" algn="l">
              <a:lnSpc>
                <a:spcPct val="120000"/>
              </a:lnSpc>
              <a:spcBef>
                <a:spcPts val="500"/>
              </a:spcBef>
              <a:spcAft>
                <a:spcPts val="0"/>
              </a:spcAft>
              <a:buClr>
                <a:schemeClr val="lt1"/>
              </a:buClr>
              <a:buSzPts val="1600"/>
              <a:buNone/>
              <a:defRPr sz="1600">
                <a:solidFill>
                  <a:schemeClr val="lt1"/>
                </a:solidFill>
              </a:defRPr>
            </a:lvl8pPr>
            <a:lvl9pPr indent="-228600" lvl="8" marL="4114800" algn="l">
              <a:lnSpc>
                <a:spcPct val="120000"/>
              </a:lnSpc>
              <a:spcBef>
                <a:spcPts val="500"/>
              </a:spcBef>
              <a:spcAft>
                <a:spcPts val="0"/>
              </a:spcAft>
              <a:buClr>
                <a:schemeClr val="lt1"/>
              </a:buClr>
              <a:buSzPts val="1600"/>
              <a:buNone/>
              <a:defRPr sz="1600">
                <a:solidFill>
                  <a:schemeClr val="lt1"/>
                </a:solidFill>
              </a:defRPr>
            </a:lvl9pPr>
          </a:lstStyle>
          <a:p/>
        </p:txBody>
      </p:sp>
      <p:sp>
        <p:nvSpPr>
          <p:cNvPr id="30" name="Google Shape;30;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ux contenus" type="twoObj">
  <p:cSld name="TWO_OBJECTS">
    <p:spTree>
      <p:nvGrpSpPr>
        <p:cNvPr id="33" name="Shape 33"/>
        <p:cNvGrpSpPr/>
        <p:nvPr/>
      </p:nvGrpSpPr>
      <p:grpSpPr>
        <a:xfrm>
          <a:off x="0" y="0"/>
          <a:ext cx="0" cy="0"/>
          <a:chOff x="0" y="0"/>
          <a:chExt cx="0" cy="0"/>
        </a:xfrm>
      </p:grpSpPr>
      <p:sp>
        <p:nvSpPr>
          <p:cNvPr id="34" name="Google Shape;34;p12"/>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 type="body"/>
          </p:nvPr>
        </p:nvSpPr>
        <p:spPr>
          <a:xfrm>
            <a:off x="913795" y="2088319"/>
            <a:ext cx="510600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6" name="Google Shape;36;p12"/>
          <p:cNvSpPr txBox="1"/>
          <p:nvPr>
            <p:ph idx="2" type="body"/>
          </p:nvPr>
        </p:nvSpPr>
        <p:spPr>
          <a:xfrm>
            <a:off x="6173403" y="2088319"/>
            <a:ext cx="5094154" cy="3702881"/>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37" name="Google Shape;37;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ison" type="twoTxTwoObj">
  <p:cSld name="TWO_OBJECTS_WITH_TEXT">
    <p:spTree>
      <p:nvGrpSpPr>
        <p:cNvPr id="40" name="Shape 40"/>
        <p:cNvGrpSpPr/>
        <p:nvPr/>
      </p:nvGrpSpPr>
      <p:grpSpPr>
        <a:xfrm>
          <a:off x="0" y="0"/>
          <a:ext cx="0" cy="0"/>
          <a:chOff x="0" y="0"/>
          <a:chExt cx="0" cy="0"/>
        </a:xfrm>
      </p:grpSpPr>
      <p:sp>
        <p:nvSpPr>
          <p:cNvPr id="41" name="Google Shape;41;p13"/>
          <p:cNvSpPr txBox="1"/>
          <p:nvPr>
            <p:ph type="title"/>
          </p:nvPr>
        </p:nvSpPr>
        <p:spPr>
          <a:xfrm>
            <a:off x="913795" y="609600"/>
            <a:ext cx="10353761"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3"/>
          <p:cNvSpPr txBox="1"/>
          <p:nvPr>
            <p:ph idx="1" type="body"/>
          </p:nvPr>
        </p:nvSpPr>
        <p:spPr>
          <a:xfrm>
            <a:off x="1141804" y="2088320"/>
            <a:ext cx="487919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3" name="Google Shape;43;p13"/>
          <p:cNvSpPr txBox="1"/>
          <p:nvPr>
            <p:ph idx="2" type="body"/>
          </p:nvPr>
        </p:nvSpPr>
        <p:spPr>
          <a:xfrm>
            <a:off x="913795" y="2912232"/>
            <a:ext cx="5107208"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4" name="Google Shape;44;p13"/>
          <p:cNvSpPr txBox="1"/>
          <p:nvPr>
            <p:ph idx="3" type="body"/>
          </p:nvPr>
        </p:nvSpPr>
        <p:spPr>
          <a:xfrm>
            <a:off x="6402003" y="2088320"/>
            <a:ext cx="4865554"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b="1" sz="2400"/>
            </a:lvl1pPr>
            <a:lvl2pPr indent="-228600" lvl="1" marL="914400" algn="l">
              <a:lnSpc>
                <a:spcPct val="120000"/>
              </a:lnSpc>
              <a:spcBef>
                <a:spcPts val="500"/>
              </a:spcBef>
              <a:spcAft>
                <a:spcPts val="0"/>
              </a:spcAft>
              <a:buClr>
                <a:schemeClr val="lt1"/>
              </a:buClr>
              <a:buSzPts val="2000"/>
              <a:buNone/>
              <a:defRPr b="1" sz="2000"/>
            </a:lvl2pPr>
            <a:lvl3pPr indent="-228600" lvl="2" marL="1371600" algn="l">
              <a:lnSpc>
                <a:spcPct val="120000"/>
              </a:lnSpc>
              <a:spcBef>
                <a:spcPts val="500"/>
              </a:spcBef>
              <a:spcAft>
                <a:spcPts val="0"/>
              </a:spcAft>
              <a:buClr>
                <a:schemeClr val="lt1"/>
              </a:buClr>
              <a:buSzPts val="1800"/>
              <a:buNone/>
              <a:defRPr b="1" sz="1800"/>
            </a:lvl3pPr>
            <a:lvl4pPr indent="-228600" lvl="3" marL="1828800" algn="l">
              <a:lnSpc>
                <a:spcPct val="120000"/>
              </a:lnSpc>
              <a:spcBef>
                <a:spcPts val="500"/>
              </a:spcBef>
              <a:spcAft>
                <a:spcPts val="0"/>
              </a:spcAft>
              <a:buClr>
                <a:schemeClr val="lt1"/>
              </a:buClr>
              <a:buSzPts val="1600"/>
              <a:buNone/>
              <a:defRPr b="1" sz="1600"/>
            </a:lvl4pPr>
            <a:lvl5pPr indent="-228600" lvl="4" marL="2286000" algn="l">
              <a:lnSpc>
                <a:spcPct val="120000"/>
              </a:lnSpc>
              <a:spcBef>
                <a:spcPts val="500"/>
              </a:spcBef>
              <a:spcAft>
                <a:spcPts val="0"/>
              </a:spcAft>
              <a:buClr>
                <a:schemeClr val="lt1"/>
              </a:buClr>
              <a:buSzPts val="1600"/>
              <a:buNone/>
              <a:defRPr b="1" sz="1600"/>
            </a:lvl5pPr>
            <a:lvl6pPr indent="-228600" lvl="5" marL="2743200" algn="l">
              <a:lnSpc>
                <a:spcPct val="120000"/>
              </a:lnSpc>
              <a:spcBef>
                <a:spcPts val="500"/>
              </a:spcBef>
              <a:spcAft>
                <a:spcPts val="0"/>
              </a:spcAft>
              <a:buClr>
                <a:schemeClr val="lt1"/>
              </a:buClr>
              <a:buSzPts val="1600"/>
              <a:buNone/>
              <a:defRPr b="1" sz="1600"/>
            </a:lvl6pPr>
            <a:lvl7pPr indent="-228600" lvl="6" marL="3200400" algn="l">
              <a:lnSpc>
                <a:spcPct val="120000"/>
              </a:lnSpc>
              <a:spcBef>
                <a:spcPts val="500"/>
              </a:spcBef>
              <a:spcAft>
                <a:spcPts val="0"/>
              </a:spcAft>
              <a:buClr>
                <a:schemeClr val="lt1"/>
              </a:buClr>
              <a:buSzPts val="1600"/>
              <a:buNone/>
              <a:defRPr b="1" sz="1600"/>
            </a:lvl7pPr>
            <a:lvl8pPr indent="-228600" lvl="7" marL="3657600" algn="l">
              <a:lnSpc>
                <a:spcPct val="120000"/>
              </a:lnSpc>
              <a:spcBef>
                <a:spcPts val="500"/>
              </a:spcBef>
              <a:spcAft>
                <a:spcPts val="0"/>
              </a:spcAft>
              <a:buClr>
                <a:schemeClr val="lt1"/>
              </a:buClr>
              <a:buSzPts val="1600"/>
              <a:buNone/>
              <a:defRPr b="1" sz="1600"/>
            </a:lvl8pPr>
            <a:lvl9pPr indent="-228600" lvl="8" marL="4114800" algn="l">
              <a:lnSpc>
                <a:spcPct val="120000"/>
              </a:lnSpc>
              <a:spcBef>
                <a:spcPts val="500"/>
              </a:spcBef>
              <a:spcAft>
                <a:spcPts val="0"/>
              </a:spcAft>
              <a:buClr>
                <a:schemeClr val="lt1"/>
              </a:buClr>
              <a:buSzPts val="1600"/>
              <a:buNone/>
              <a:defRPr b="1" sz="1600"/>
            </a:lvl9pPr>
          </a:lstStyle>
          <a:p/>
        </p:txBody>
      </p:sp>
      <p:sp>
        <p:nvSpPr>
          <p:cNvPr id="45" name="Google Shape;45;p13"/>
          <p:cNvSpPr txBox="1"/>
          <p:nvPr>
            <p:ph idx="4" type="body"/>
          </p:nvPr>
        </p:nvSpPr>
        <p:spPr>
          <a:xfrm>
            <a:off x="6172200" y="2912232"/>
            <a:ext cx="5095357" cy="287896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46" name="Google Shape;46;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uniquement" type="titleOnly">
  <p:cSld name="TITLE_ONLY">
    <p:spTree>
      <p:nvGrpSpPr>
        <p:cNvPr id="49" name="Shape 49"/>
        <p:cNvGrpSpPr/>
        <p:nvPr/>
      </p:nvGrpSpPr>
      <p:grpSpPr>
        <a:xfrm>
          <a:off x="0" y="0"/>
          <a:ext cx="0" cy="0"/>
          <a:chOff x="0" y="0"/>
          <a:chExt cx="0" cy="0"/>
        </a:xfrm>
      </p:grpSpPr>
      <p:sp>
        <p:nvSpPr>
          <p:cNvPr id="50" name="Google Shape;50;p14"/>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4"/>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54" name="Shape 54"/>
        <p:cNvGrpSpPr/>
        <p:nvPr/>
      </p:nvGrpSpPr>
      <p:grpSpPr>
        <a:xfrm>
          <a:off x="0" y="0"/>
          <a:ext cx="0" cy="0"/>
          <a:chOff x="0" y="0"/>
          <a:chExt cx="0" cy="0"/>
        </a:xfrm>
      </p:grpSpPr>
      <p:sp>
        <p:nvSpPr>
          <p:cNvPr id="55" name="Google Shape;55;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5"/>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 avec légende" type="objTx">
  <p:cSld name="OBJECT_WITH_CAPTION_TEXT">
    <p:spTree>
      <p:nvGrpSpPr>
        <p:cNvPr id="58" name="Shape 58"/>
        <p:cNvGrpSpPr/>
        <p:nvPr/>
      </p:nvGrpSpPr>
      <p:grpSpPr>
        <a:xfrm>
          <a:off x="0" y="0"/>
          <a:ext cx="0" cy="0"/>
          <a:chOff x="0" y="0"/>
          <a:chExt cx="0" cy="0"/>
        </a:xfrm>
      </p:grpSpPr>
      <p:sp>
        <p:nvSpPr>
          <p:cNvPr id="59" name="Google Shape;59;p16"/>
          <p:cNvSpPr txBox="1"/>
          <p:nvPr>
            <p:ph type="title"/>
          </p:nvPr>
        </p:nvSpPr>
        <p:spPr>
          <a:xfrm>
            <a:off x="917228" y="609600"/>
            <a:ext cx="3932237"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2800"/>
              <a:buFont typeface="Bookman Old Style"/>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6"/>
          <p:cNvSpPr txBox="1"/>
          <p:nvPr>
            <p:ph idx="1" type="body"/>
          </p:nvPr>
        </p:nvSpPr>
        <p:spPr>
          <a:xfrm>
            <a:off x="5078064" y="609600"/>
            <a:ext cx="6189492" cy="518160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1000"/>
              </a:spcBef>
              <a:spcAft>
                <a:spcPts val="0"/>
              </a:spcAft>
              <a:buClr>
                <a:schemeClr val="lt1"/>
              </a:buClr>
              <a:buSzPts val="1800"/>
              <a:buChar char="•"/>
              <a:defRPr/>
            </a:lvl1pPr>
            <a:lvl2pPr indent="-342900" lvl="1" marL="914400" algn="l">
              <a:lnSpc>
                <a:spcPct val="120000"/>
              </a:lnSpc>
              <a:spcBef>
                <a:spcPts val="500"/>
              </a:spcBef>
              <a:spcAft>
                <a:spcPts val="0"/>
              </a:spcAft>
              <a:buClr>
                <a:schemeClr val="lt1"/>
              </a:buClr>
              <a:buSzPts val="1800"/>
              <a:buChar char="•"/>
              <a:defRPr/>
            </a:lvl2pPr>
            <a:lvl3pPr indent="-342900" lvl="2" marL="1371600" algn="l">
              <a:lnSpc>
                <a:spcPct val="120000"/>
              </a:lnSpc>
              <a:spcBef>
                <a:spcPts val="500"/>
              </a:spcBef>
              <a:spcAft>
                <a:spcPts val="0"/>
              </a:spcAft>
              <a:buClr>
                <a:schemeClr val="lt1"/>
              </a:buClr>
              <a:buSzPts val="1800"/>
              <a:buChar char="•"/>
              <a:defRPr/>
            </a:lvl3pPr>
            <a:lvl4pPr indent="-342900" lvl="3" marL="1828800" algn="l">
              <a:lnSpc>
                <a:spcPct val="120000"/>
              </a:lnSpc>
              <a:spcBef>
                <a:spcPts val="500"/>
              </a:spcBef>
              <a:spcAft>
                <a:spcPts val="0"/>
              </a:spcAft>
              <a:buClr>
                <a:schemeClr val="lt1"/>
              </a:buClr>
              <a:buSzPts val="1800"/>
              <a:buChar char="•"/>
              <a:defRPr/>
            </a:lvl4pPr>
            <a:lvl5pPr indent="-342900" lvl="4" marL="2286000" algn="l">
              <a:lnSpc>
                <a:spcPct val="120000"/>
              </a:lnSpc>
              <a:spcBef>
                <a:spcPts val="500"/>
              </a:spcBef>
              <a:spcAft>
                <a:spcPts val="0"/>
              </a:spcAft>
              <a:buClr>
                <a:schemeClr val="lt1"/>
              </a:buClr>
              <a:buSzPts val="1800"/>
              <a:buChar char="•"/>
              <a:defRPr/>
            </a:lvl5pPr>
            <a:lvl6pPr indent="-342900" lvl="5" marL="2743200" algn="l">
              <a:lnSpc>
                <a:spcPct val="120000"/>
              </a:lnSpc>
              <a:spcBef>
                <a:spcPts val="500"/>
              </a:spcBef>
              <a:spcAft>
                <a:spcPts val="0"/>
              </a:spcAft>
              <a:buClr>
                <a:schemeClr val="lt1"/>
              </a:buClr>
              <a:buSzPts val="1800"/>
              <a:buChar char="•"/>
              <a:defRPr/>
            </a:lvl6pPr>
            <a:lvl7pPr indent="-342900" lvl="6" marL="3200400" algn="l">
              <a:lnSpc>
                <a:spcPct val="120000"/>
              </a:lnSpc>
              <a:spcBef>
                <a:spcPts val="500"/>
              </a:spcBef>
              <a:spcAft>
                <a:spcPts val="0"/>
              </a:spcAft>
              <a:buClr>
                <a:schemeClr val="lt1"/>
              </a:buClr>
              <a:buSzPts val="1800"/>
              <a:buChar char="•"/>
              <a:defRPr/>
            </a:lvl7pPr>
            <a:lvl8pPr indent="-342900" lvl="7" marL="3657600" algn="l">
              <a:lnSpc>
                <a:spcPct val="120000"/>
              </a:lnSpc>
              <a:spcBef>
                <a:spcPts val="500"/>
              </a:spcBef>
              <a:spcAft>
                <a:spcPts val="0"/>
              </a:spcAft>
              <a:buClr>
                <a:schemeClr val="lt1"/>
              </a:buClr>
              <a:buSzPts val="1800"/>
              <a:buChar char="•"/>
              <a:defRPr/>
            </a:lvl8pPr>
            <a:lvl9pPr indent="-342900" lvl="8" marL="4114800" algn="l">
              <a:lnSpc>
                <a:spcPct val="120000"/>
              </a:lnSpc>
              <a:spcBef>
                <a:spcPts val="500"/>
              </a:spcBef>
              <a:spcAft>
                <a:spcPts val="0"/>
              </a:spcAft>
              <a:buClr>
                <a:schemeClr val="lt1"/>
              </a:buClr>
              <a:buSzPts val="1800"/>
              <a:buChar char="•"/>
              <a:defRPr/>
            </a:lvl9pPr>
          </a:lstStyle>
          <a:p/>
        </p:txBody>
      </p:sp>
      <p:sp>
        <p:nvSpPr>
          <p:cNvPr id="61" name="Google Shape;61;p16"/>
          <p:cNvSpPr txBox="1"/>
          <p:nvPr>
            <p:ph idx="2" type="body"/>
          </p:nvPr>
        </p:nvSpPr>
        <p:spPr>
          <a:xfrm>
            <a:off x="917228" y="2971800"/>
            <a:ext cx="3932237" cy="2819399"/>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600"/>
              <a:buNone/>
              <a:defRPr sz="16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2" name="Google Shape;62;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6"/>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vec légende" type="picTx">
  <p:cSld name="PICTURE_WITH_CAPTION_TEXT">
    <p:spTree>
      <p:nvGrpSpPr>
        <p:cNvPr id="65" name="Shape 65"/>
        <p:cNvGrpSpPr/>
        <p:nvPr/>
      </p:nvGrpSpPr>
      <p:grpSpPr>
        <a:xfrm>
          <a:off x="0" y="0"/>
          <a:ext cx="0" cy="0"/>
          <a:chOff x="0" y="0"/>
          <a:chExt cx="0" cy="0"/>
        </a:xfrm>
      </p:grpSpPr>
      <p:sp>
        <p:nvSpPr>
          <p:cNvPr id="66" name="Google Shape;66;p17"/>
          <p:cNvSpPr txBox="1"/>
          <p:nvPr>
            <p:ph type="title"/>
          </p:nvPr>
        </p:nvSpPr>
        <p:spPr>
          <a:xfrm>
            <a:off x="917227" y="609600"/>
            <a:ext cx="5929773" cy="23622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3200"/>
              <a:buFont typeface="Bookman Old Style"/>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7"/>
          <p:cNvSpPr/>
          <p:nvPr>
            <p:ph idx="2" type="pic"/>
          </p:nvPr>
        </p:nvSpPr>
        <p:spPr>
          <a:xfrm>
            <a:off x="7424804" y="758881"/>
            <a:ext cx="3255356" cy="4883038"/>
          </a:xfrm>
          <a:prstGeom prst="rect">
            <a:avLst/>
          </a:prstGeom>
          <a:no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sp>
      <p:sp>
        <p:nvSpPr>
          <p:cNvPr id="68" name="Google Shape;68;p17"/>
          <p:cNvSpPr txBox="1"/>
          <p:nvPr>
            <p:ph idx="1" type="body"/>
          </p:nvPr>
        </p:nvSpPr>
        <p:spPr>
          <a:xfrm>
            <a:off x="913794" y="2971800"/>
            <a:ext cx="5934950" cy="2819400"/>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Clr>
                <a:schemeClr val="lt1"/>
              </a:buClr>
              <a:buSzPts val="1800"/>
              <a:buNone/>
              <a:defRPr sz="1800"/>
            </a:lvl1pPr>
            <a:lvl2pPr indent="-228600" lvl="1" marL="914400" algn="l">
              <a:lnSpc>
                <a:spcPct val="120000"/>
              </a:lnSpc>
              <a:spcBef>
                <a:spcPts val="500"/>
              </a:spcBef>
              <a:spcAft>
                <a:spcPts val="0"/>
              </a:spcAft>
              <a:buClr>
                <a:schemeClr val="lt1"/>
              </a:buClr>
              <a:buSzPts val="1400"/>
              <a:buNone/>
              <a:defRPr sz="1400"/>
            </a:lvl2pPr>
            <a:lvl3pPr indent="-228600" lvl="2" marL="1371600" algn="l">
              <a:lnSpc>
                <a:spcPct val="120000"/>
              </a:lnSpc>
              <a:spcBef>
                <a:spcPts val="500"/>
              </a:spcBef>
              <a:spcAft>
                <a:spcPts val="0"/>
              </a:spcAft>
              <a:buClr>
                <a:schemeClr val="lt1"/>
              </a:buClr>
              <a:buSzPts val="1200"/>
              <a:buNone/>
              <a:defRPr sz="1200"/>
            </a:lvl3pPr>
            <a:lvl4pPr indent="-228600" lvl="3" marL="1828800" algn="l">
              <a:lnSpc>
                <a:spcPct val="120000"/>
              </a:lnSpc>
              <a:spcBef>
                <a:spcPts val="500"/>
              </a:spcBef>
              <a:spcAft>
                <a:spcPts val="0"/>
              </a:spcAft>
              <a:buClr>
                <a:schemeClr val="lt1"/>
              </a:buClr>
              <a:buSzPts val="1000"/>
              <a:buNone/>
              <a:defRPr sz="1000"/>
            </a:lvl4pPr>
            <a:lvl5pPr indent="-228600" lvl="4" marL="2286000" algn="l">
              <a:lnSpc>
                <a:spcPct val="120000"/>
              </a:lnSpc>
              <a:spcBef>
                <a:spcPts val="500"/>
              </a:spcBef>
              <a:spcAft>
                <a:spcPts val="0"/>
              </a:spcAft>
              <a:buClr>
                <a:schemeClr val="lt1"/>
              </a:buClr>
              <a:buSzPts val="1000"/>
              <a:buNone/>
              <a:defRPr sz="1000"/>
            </a:lvl5pPr>
            <a:lvl6pPr indent="-228600" lvl="5" marL="2743200" algn="l">
              <a:lnSpc>
                <a:spcPct val="120000"/>
              </a:lnSpc>
              <a:spcBef>
                <a:spcPts val="500"/>
              </a:spcBef>
              <a:spcAft>
                <a:spcPts val="0"/>
              </a:spcAft>
              <a:buClr>
                <a:schemeClr val="lt1"/>
              </a:buClr>
              <a:buSzPts val="1000"/>
              <a:buNone/>
              <a:defRPr sz="1000"/>
            </a:lvl6pPr>
            <a:lvl7pPr indent="-228600" lvl="6" marL="3200400" algn="l">
              <a:lnSpc>
                <a:spcPct val="120000"/>
              </a:lnSpc>
              <a:spcBef>
                <a:spcPts val="500"/>
              </a:spcBef>
              <a:spcAft>
                <a:spcPts val="0"/>
              </a:spcAft>
              <a:buClr>
                <a:schemeClr val="lt1"/>
              </a:buClr>
              <a:buSzPts val="1000"/>
              <a:buNone/>
              <a:defRPr sz="1000"/>
            </a:lvl7pPr>
            <a:lvl8pPr indent="-228600" lvl="7" marL="3657600" algn="l">
              <a:lnSpc>
                <a:spcPct val="120000"/>
              </a:lnSpc>
              <a:spcBef>
                <a:spcPts val="500"/>
              </a:spcBef>
              <a:spcAft>
                <a:spcPts val="0"/>
              </a:spcAft>
              <a:buClr>
                <a:schemeClr val="lt1"/>
              </a:buClr>
              <a:buSzPts val="1000"/>
              <a:buNone/>
              <a:defRPr sz="1000"/>
            </a:lvl8pPr>
            <a:lvl9pPr indent="-228600" lvl="8" marL="4114800" algn="l">
              <a:lnSpc>
                <a:spcPct val="120000"/>
              </a:lnSpc>
              <a:spcBef>
                <a:spcPts val="500"/>
              </a:spcBef>
              <a:spcAft>
                <a:spcPts val="0"/>
              </a:spcAft>
              <a:buClr>
                <a:schemeClr val="lt1"/>
              </a:buClr>
              <a:buSzPts val="1000"/>
              <a:buNone/>
              <a:defRPr sz="1000"/>
            </a:lvl9pPr>
          </a:lstStyle>
          <a:p/>
        </p:txBody>
      </p:sp>
      <p:sp>
        <p:nvSpPr>
          <p:cNvPr id="69" name="Google Shape;69;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1"/>
              </a:buClr>
              <a:buSzPts val="3400"/>
              <a:buFont typeface="Bookman Old Style"/>
              <a:buNone/>
              <a:defRPr b="1" i="0" sz="3400" u="none" cap="none" strike="noStrike">
                <a:solidFill>
                  <a:schemeClr val="lt1"/>
                </a:solidFill>
                <a:latin typeface="Bookman Old Style"/>
                <a:ea typeface="Bookman Old Style"/>
                <a:cs typeface="Bookman Old Style"/>
                <a:sym typeface="Bookman Old Styl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
          <p:cNvSpPr txBox="1"/>
          <p:nvPr>
            <p:ph idx="1" type="body"/>
          </p:nvPr>
        </p:nvSpPr>
        <p:spPr>
          <a:xfrm>
            <a:off x="913795" y="2096064"/>
            <a:ext cx="10353762" cy="3695136"/>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20000"/>
              </a:lnSpc>
              <a:spcBef>
                <a:spcPts val="1000"/>
              </a:spcBef>
              <a:spcAft>
                <a:spcPts val="0"/>
              </a:spcAft>
              <a:buClr>
                <a:schemeClr val="lt1"/>
              </a:buClr>
              <a:buSzPts val="2000"/>
              <a:buFont typeface="Arial"/>
              <a:buChar char="•"/>
              <a:defRPr b="0" i="0" sz="2000" u="none" cap="none" strike="noStrike">
                <a:solidFill>
                  <a:schemeClr val="lt1"/>
                </a:solidFill>
                <a:latin typeface="Rockwell"/>
                <a:ea typeface="Rockwell"/>
                <a:cs typeface="Rockwell"/>
                <a:sym typeface="Rockwell"/>
              </a:defRPr>
            </a:lvl1pPr>
            <a:lvl2pPr indent="-342900" lvl="1" marL="914400" marR="0" rtl="0" algn="l">
              <a:lnSpc>
                <a:spcPct val="120000"/>
              </a:lnSpc>
              <a:spcBef>
                <a:spcPts val="500"/>
              </a:spcBef>
              <a:spcAft>
                <a:spcPts val="0"/>
              </a:spcAft>
              <a:buClr>
                <a:schemeClr val="lt1"/>
              </a:buClr>
              <a:buSzPts val="1800"/>
              <a:buFont typeface="Arial"/>
              <a:buChar char="•"/>
              <a:defRPr b="0" i="0" sz="1800" u="none" cap="none" strike="noStrike">
                <a:solidFill>
                  <a:schemeClr val="lt1"/>
                </a:solidFill>
                <a:latin typeface="Rockwell"/>
                <a:ea typeface="Rockwell"/>
                <a:cs typeface="Rockwell"/>
                <a:sym typeface="Rockwell"/>
              </a:defRPr>
            </a:lvl2pPr>
            <a:lvl3pPr indent="-330200" lvl="2" marL="1371600" marR="0" rtl="0" algn="l">
              <a:lnSpc>
                <a:spcPct val="120000"/>
              </a:lnSpc>
              <a:spcBef>
                <a:spcPts val="500"/>
              </a:spcBef>
              <a:spcAft>
                <a:spcPts val="0"/>
              </a:spcAft>
              <a:buClr>
                <a:schemeClr val="lt1"/>
              </a:buClr>
              <a:buSzPts val="1600"/>
              <a:buFont typeface="Arial"/>
              <a:buChar char="•"/>
              <a:defRPr b="0" i="0" sz="1600" u="none" cap="none" strike="noStrike">
                <a:solidFill>
                  <a:schemeClr val="lt1"/>
                </a:solidFill>
                <a:latin typeface="Rockwell"/>
                <a:ea typeface="Rockwell"/>
                <a:cs typeface="Rockwell"/>
                <a:sym typeface="Rockwell"/>
              </a:defRPr>
            </a:lvl3pPr>
            <a:lvl4pPr indent="-317500" lvl="3" marL="1828800" marR="0" rtl="0" algn="l">
              <a:lnSpc>
                <a:spcPct val="120000"/>
              </a:lnSpc>
              <a:spcBef>
                <a:spcPts val="500"/>
              </a:spcBef>
              <a:spcAft>
                <a:spcPts val="0"/>
              </a:spcAft>
              <a:buClr>
                <a:schemeClr val="lt1"/>
              </a:buClr>
              <a:buSzPts val="1400"/>
              <a:buFont typeface="Arial"/>
              <a:buChar char="•"/>
              <a:defRPr b="0" i="0" sz="1400" u="none" cap="none" strike="noStrike">
                <a:solidFill>
                  <a:schemeClr val="lt1"/>
                </a:solidFill>
                <a:latin typeface="Rockwell"/>
                <a:ea typeface="Rockwell"/>
                <a:cs typeface="Rockwell"/>
                <a:sym typeface="Rockwell"/>
              </a:defRPr>
            </a:lvl4pPr>
            <a:lvl5pPr indent="-304800" lvl="4" marL="22860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5pPr>
            <a:lvl6pPr indent="-304800" lvl="5" marL="27432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6pPr>
            <a:lvl7pPr indent="-304800" lvl="6" marL="32004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7pPr>
            <a:lvl8pPr indent="-304800" lvl="7" marL="36576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8pPr>
            <a:lvl9pPr indent="-304800" lvl="8" marL="4114800" marR="0" rtl="0" algn="l">
              <a:lnSpc>
                <a:spcPct val="120000"/>
              </a:lnSpc>
              <a:spcBef>
                <a:spcPts val="500"/>
              </a:spcBef>
              <a:spcAft>
                <a:spcPts val="0"/>
              </a:spcAft>
              <a:buClr>
                <a:schemeClr val="lt1"/>
              </a:buClr>
              <a:buSzPts val="1200"/>
              <a:buFont typeface="Arial"/>
              <a:buChar char="•"/>
              <a:defRPr b="0" i="0" sz="1200" u="none" cap="none" strike="noStrike">
                <a:solidFill>
                  <a:schemeClr val="lt1"/>
                </a:solidFill>
                <a:latin typeface="Rockwell"/>
                <a:ea typeface="Rockwell"/>
                <a:cs typeface="Rockwell"/>
                <a:sym typeface="Rockwell"/>
              </a:defRPr>
            </a:lvl9pPr>
          </a:lstStyle>
          <a:p/>
        </p:txBody>
      </p:sp>
      <p:sp>
        <p:nvSpPr>
          <p:cNvPr id="12" name="Google Shape;12;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l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9pPr>
          </a:lstStyle>
          <a:p/>
        </p:txBody>
      </p:sp>
      <p:sp>
        <p:nvSpPr>
          <p:cNvPr id="13" name="Google Shape;13;p8"/>
          <p:cNvSpPr txBox="1"/>
          <p:nvPr>
            <p:ph idx="11" type="ftr"/>
          </p:nvPr>
        </p:nvSpPr>
        <p:spPr>
          <a:xfrm>
            <a:off x="913794" y="5883275"/>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Rockwell"/>
                <a:ea typeface="Rockwell"/>
                <a:cs typeface="Rockwell"/>
                <a:sym typeface="Rockwell"/>
              </a:defRPr>
            </a:lvl9pPr>
          </a:lstStyle>
          <a:p/>
        </p:txBody>
      </p:sp>
      <p:sp>
        <p:nvSpPr>
          <p:cNvPr id="14" name="Google Shape;14;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fr-FR"/>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pic>
        <p:nvPicPr>
          <p:cNvPr descr="image décorative de la conception des yeux des taureaux" id="142" name="Google Shape;142;p1"/>
          <p:cNvPicPr preferRelativeResize="0"/>
          <p:nvPr/>
        </p:nvPicPr>
        <p:blipFill rotWithShape="1">
          <a:blip r:embed="rId4">
            <a:alphaModFix/>
          </a:blip>
          <a:srcRect b="9169" l="0" r="0" t="6583"/>
          <a:stretch/>
        </p:blipFill>
        <p:spPr>
          <a:xfrm>
            <a:off x="20" y="13395"/>
            <a:ext cx="12191980" cy="6855970"/>
          </a:xfrm>
          <a:prstGeom prst="rect">
            <a:avLst/>
          </a:prstGeom>
          <a:noFill/>
          <a:ln>
            <a:noFill/>
          </a:ln>
        </p:spPr>
      </p:pic>
      <p:sp>
        <p:nvSpPr>
          <p:cNvPr id="143" name="Google Shape;143;p1"/>
          <p:cNvSpPr/>
          <p:nvPr/>
        </p:nvSpPr>
        <p:spPr>
          <a:xfrm>
            <a:off x="0" y="203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44" name="Google Shape;144;p1"/>
          <p:cNvSpPr/>
          <p:nvPr/>
        </p:nvSpPr>
        <p:spPr>
          <a:xfrm>
            <a:off x="76200" y="0"/>
            <a:ext cx="12192000" cy="6858000"/>
          </a:xfrm>
          <a:prstGeom prst="rect">
            <a:avLst/>
          </a:prstGeom>
          <a:blipFill rotWithShape="1">
            <a:blip r:embed="rId5">
              <a:alphaModFix amt="30000"/>
            </a:blip>
            <a:tile algn="ctr" flip="none" tx="0" sx="100000" ty="0" sy="10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145" name="Google Shape;145;p1"/>
          <p:cNvSpPr txBox="1"/>
          <p:nvPr>
            <p:ph type="ctrTitle"/>
          </p:nvPr>
        </p:nvSpPr>
        <p:spPr>
          <a:xfrm>
            <a:off x="674925" y="1401599"/>
            <a:ext cx="10639800" cy="1701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3600"/>
              <a:buFont typeface="Bookman Old Style"/>
              <a:buNone/>
            </a:pPr>
            <a:r>
              <a:rPr i="1" lang="fr-FR" sz="4550">
                <a:solidFill>
                  <a:schemeClr val="dk1"/>
                </a:solidFill>
                <a:highlight>
                  <a:srgbClr val="FFFFFF"/>
                </a:highlight>
                <a:latin typeface="Arial"/>
                <a:ea typeface="Arial"/>
                <a:cs typeface="Arial"/>
                <a:sym typeface="Arial"/>
              </a:rPr>
              <a:t> Prédiction de consommation d’électricité en France</a:t>
            </a:r>
            <a:endParaRPr sz="7100">
              <a:solidFill>
                <a:srgbClr val="FFFFFF"/>
              </a:solidFill>
            </a:endParaRPr>
          </a:p>
        </p:txBody>
      </p:sp>
      <p:sp>
        <p:nvSpPr>
          <p:cNvPr id="146" name="Google Shape;146;p1"/>
          <p:cNvSpPr txBox="1"/>
          <p:nvPr>
            <p:ph idx="1" type="subTitle"/>
          </p:nvPr>
        </p:nvSpPr>
        <p:spPr>
          <a:xfrm>
            <a:off x="1823869" y="5425439"/>
            <a:ext cx="9001500" cy="1323600"/>
          </a:xfrm>
          <a:prstGeom prst="rect">
            <a:avLst/>
          </a:prstGeom>
          <a:noFill/>
          <a:ln>
            <a:noFill/>
          </a:ln>
        </p:spPr>
        <p:txBody>
          <a:bodyPr anchorCtr="0" anchor="t" bIns="45700" lIns="91425" spcFirstLastPara="1" rIns="91425" wrap="square" tIns="45700">
            <a:normAutofit fontScale="32500"/>
          </a:bodyPr>
          <a:lstStyle/>
          <a:p>
            <a:pPr indent="0" lvl="0" marL="0" rtl="0" algn="ctr">
              <a:lnSpc>
                <a:spcPct val="120000"/>
              </a:lnSpc>
              <a:spcBef>
                <a:spcPts val="0"/>
              </a:spcBef>
              <a:spcAft>
                <a:spcPts val="0"/>
              </a:spcAft>
              <a:buClr>
                <a:srgbClr val="FFFFFF"/>
              </a:buClr>
              <a:buSzPct val="100000"/>
              <a:buNone/>
            </a:pPr>
            <a:r>
              <a:rPr lang="fr-FR">
                <a:solidFill>
                  <a:srgbClr val="FFFFFF"/>
                </a:solidFill>
              </a:rPr>
              <a:t>BENYOUCEF Asma</a:t>
            </a:r>
            <a:endParaRPr/>
          </a:p>
          <a:p>
            <a:pPr indent="0" lvl="0" marL="0" rtl="0" algn="ctr">
              <a:lnSpc>
                <a:spcPct val="120000"/>
              </a:lnSpc>
              <a:spcBef>
                <a:spcPts val="1000"/>
              </a:spcBef>
              <a:spcAft>
                <a:spcPts val="0"/>
              </a:spcAft>
              <a:buClr>
                <a:srgbClr val="FFFFFF"/>
              </a:buClr>
              <a:buSzPct val="100000"/>
              <a:buNone/>
            </a:pPr>
            <a:r>
              <a:rPr lang="fr-FR">
                <a:solidFill>
                  <a:srgbClr val="FFFFFF"/>
                </a:solidFill>
              </a:rPr>
              <a:t>DIALLO Mouctar</a:t>
            </a:r>
            <a:endParaRPr/>
          </a:p>
          <a:p>
            <a:pPr indent="0" lvl="0" marL="0" rtl="0" algn="ctr">
              <a:lnSpc>
                <a:spcPct val="120000"/>
              </a:lnSpc>
              <a:spcBef>
                <a:spcPts val="1000"/>
              </a:spcBef>
              <a:spcAft>
                <a:spcPts val="0"/>
              </a:spcAft>
              <a:buClr>
                <a:srgbClr val="FFFFFF"/>
              </a:buClr>
              <a:buSzPct val="100000"/>
              <a:buNone/>
            </a:pPr>
            <a:r>
              <a:rPr lang="fr-FR">
                <a:solidFill>
                  <a:srgbClr val="FFFFFF"/>
                </a:solidFill>
              </a:rPr>
              <a:t>TISSEMLAL Sara </a:t>
            </a:r>
            <a:endParaRPr>
              <a:solidFill>
                <a:srgbClr val="FFFFFF"/>
              </a:solidFill>
            </a:endParaRPr>
          </a:p>
          <a:p>
            <a:pPr indent="0" lvl="0" marL="0" rtl="0" algn="ctr">
              <a:lnSpc>
                <a:spcPct val="120000"/>
              </a:lnSpc>
              <a:spcBef>
                <a:spcPts val="1000"/>
              </a:spcBef>
              <a:spcAft>
                <a:spcPts val="0"/>
              </a:spcAft>
              <a:buClr>
                <a:schemeClr val="lt1"/>
              </a:buClr>
              <a:buSzPct val="100000"/>
              <a:buNone/>
            </a:pPr>
            <a:r>
              <a:t/>
            </a:r>
            <a:endParaRPr>
              <a:solidFill>
                <a:srgbClr val="FFFFFF"/>
              </a:solidFill>
            </a:endParaRPr>
          </a:p>
          <a:p>
            <a:pPr indent="0" lvl="0" marL="0" rtl="0" algn="ctr">
              <a:lnSpc>
                <a:spcPct val="120000"/>
              </a:lnSpc>
              <a:spcBef>
                <a:spcPts val="1000"/>
              </a:spcBef>
              <a:spcAft>
                <a:spcPts val="0"/>
              </a:spcAft>
              <a:buClr>
                <a:schemeClr val="lt1"/>
              </a:buClr>
              <a:buSzPct val="100000"/>
              <a:buNone/>
            </a:pPr>
            <a:r>
              <a:t/>
            </a:r>
            <a:endParaRPr>
              <a:solidFill>
                <a:srgbClr val="FFFFFF"/>
              </a:solidFill>
            </a:endParaRPr>
          </a:p>
        </p:txBody>
      </p:sp>
      <p:sp>
        <p:nvSpPr>
          <p:cNvPr id="147" name="Google Shape;147;p1"/>
          <p:cNvSpPr txBox="1"/>
          <p:nvPr/>
        </p:nvSpPr>
        <p:spPr>
          <a:xfrm>
            <a:off x="1593007" y="3293184"/>
            <a:ext cx="9001462" cy="874168"/>
          </a:xfrm>
          <a:prstGeom prst="rect">
            <a:avLst/>
          </a:prstGeom>
          <a:noFill/>
          <a:ln>
            <a:noFill/>
          </a:ln>
        </p:spPr>
        <p:txBody>
          <a:bodyPr anchorCtr="0" anchor="t" bIns="45700" lIns="91425" spcFirstLastPara="1" rIns="91425" wrap="square" tIns="45700">
            <a:normAutofit/>
          </a:bodyPr>
          <a:lstStyle/>
          <a:p>
            <a:pPr indent="0" lvl="0" marL="0" marR="0" rtl="0" algn="ctr">
              <a:lnSpc>
                <a:spcPct val="120000"/>
              </a:lnSpc>
              <a:spcBef>
                <a:spcPts val="0"/>
              </a:spcBef>
              <a:spcAft>
                <a:spcPts val="0"/>
              </a:spcAft>
              <a:buClr>
                <a:srgbClr val="FFFFFF"/>
              </a:buClr>
              <a:buSzPts val="2400"/>
              <a:buFont typeface="Arial"/>
              <a:buNone/>
            </a:pPr>
            <a:r>
              <a:rPr b="0" i="0" lang="fr-FR" sz="2400" u="none" cap="none" strike="noStrike">
                <a:solidFill>
                  <a:srgbClr val="FFFFFF"/>
                </a:solidFill>
                <a:latin typeface="Rockwell"/>
                <a:ea typeface="Rockwell"/>
                <a:cs typeface="Rockwell"/>
                <a:sym typeface="Rockwell"/>
              </a:rPr>
              <a:t>Par un </a:t>
            </a:r>
            <a:r>
              <a:rPr b="1" i="0" lang="fr-FR" sz="2400" u="none" cap="none" strike="noStrike">
                <a:solidFill>
                  <a:schemeClr val="lt1"/>
                </a:solidFill>
                <a:latin typeface="Rockwell"/>
                <a:ea typeface="Rockwell"/>
                <a:cs typeface="Rockwell"/>
                <a:sym typeface="Rockwell"/>
              </a:rPr>
              <a:t>modèle de régression linéaire</a:t>
            </a:r>
            <a:r>
              <a:rPr b="0" i="0" lang="fr-FR" sz="2400" u="none" cap="none" strike="noStrike">
                <a:solidFill>
                  <a:srgbClr val="FFFFFF"/>
                </a:solidFill>
                <a:latin typeface="Rockwell"/>
                <a:ea typeface="Rockwell"/>
                <a:cs typeface="Rockwell"/>
                <a:sym typeface="Rockwell"/>
              </a:rPr>
              <a:t> </a:t>
            </a:r>
            <a:endParaRPr b="0" i="0" sz="2400" u="none" cap="none" strike="noStrike">
              <a:solidFill>
                <a:srgbClr val="FFFFFF"/>
              </a:solidFill>
              <a:latin typeface="Rockwell"/>
              <a:ea typeface="Rockwell"/>
              <a:cs typeface="Rockwell"/>
              <a:sym typeface="Rockwell"/>
            </a:endParaRPr>
          </a:p>
        </p:txBody>
      </p:sp>
      <p:pic>
        <p:nvPicPr>
          <p:cNvPr id="148" name="Google Shape;148;p1"/>
          <p:cNvPicPr preferRelativeResize="0"/>
          <p:nvPr/>
        </p:nvPicPr>
        <p:blipFill rotWithShape="1">
          <a:blip r:embed="rId6">
            <a:alphaModFix/>
          </a:blip>
          <a:srcRect b="0" l="0" r="0" t="0"/>
          <a:stretch/>
        </p:blipFill>
        <p:spPr>
          <a:xfrm>
            <a:off x="5131441" y="203931"/>
            <a:ext cx="2233917" cy="1197660"/>
          </a:xfrm>
          <a:prstGeom prst="rect">
            <a:avLst/>
          </a:prstGeom>
          <a:noFill/>
          <a:ln>
            <a:noFill/>
          </a:ln>
        </p:spPr>
      </p:pic>
      <p:sp>
        <p:nvSpPr>
          <p:cNvPr id="149" name="Google Shape;149;p1"/>
          <p:cNvSpPr/>
          <p:nvPr/>
        </p:nvSpPr>
        <p:spPr>
          <a:xfrm>
            <a:off x="3219513" y="4334465"/>
            <a:ext cx="5748449"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rgbClr val="FFFFFF"/>
                </a:solidFill>
                <a:latin typeface="Rockwell"/>
                <a:ea typeface="Rockwell"/>
                <a:cs typeface="Rockwell"/>
                <a:sym typeface="Rockwell"/>
              </a:rPr>
              <a:t>Master 1 Mathématiques et applications (Cybersécurité et sciences des données) </a:t>
            </a:r>
            <a:endParaRPr b="0" i="0" sz="1800" u="none" cap="none" strike="noStrike">
              <a:solidFill>
                <a:schemeClr val="lt1"/>
              </a:solidFill>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59" name="Shape 259"/>
        <p:cNvGrpSpPr/>
        <p:nvPr/>
      </p:nvGrpSpPr>
      <p:grpSpPr>
        <a:xfrm>
          <a:off x="0" y="0"/>
          <a:ext cx="0" cy="0"/>
          <a:chOff x="0" y="0"/>
          <a:chExt cx="0" cy="0"/>
        </a:xfrm>
      </p:grpSpPr>
      <p:pic>
        <p:nvPicPr>
          <p:cNvPr descr="image décorative de la conception des yeux des taureaux" id="260" name="Google Shape;260;g1ba1c851c4b_2_19"/>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61" name="Google Shape;261;g1ba1c851c4b_2_19"/>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62" name="Google Shape;262;g1ba1c851c4b_2_19"/>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Visualisation de la consommation totale d'électricité en France</a:t>
            </a:r>
            <a:endParaRPr/>
          </a:p>
        </p:txBody>
      </p:sp>
      <p:sp>
        <p:nvSpPr>
          <p:cNvPr id="263" name="Google Shape;263;g1ba1c851c4b_2_19"/>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64" name="Google Shape;264;g1ba1c851c4b_2_19"/>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65" name="Google Shape;265;g1ba1c851c4b_2_19"/>
          <p:cNvPicPr preferRelativeResize="0"/>
          <p:nvPr/>
        </p:nvPicPr>
        <p:blipFill>
          <a:blip r:embed="rId4">
            <a:alphaModFix/>
          </a:blip>
          <a:stretch>
            <a:fillRect/>
          </a:stretch>
        </p:blipFill>
        <p:spPr>
          <a:xfrm>
            <a:off x="363500" y="1631201"/>
            <a:ext cx="11561651" cy="4837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70" name="Shape 270"/>
        <p:cNvGrpSpPr/>
        <p:nvPr/>
      </p:nvGrpSpPr>
      <p:grpSpPr>
        <a:xfrm>
          <a:off x="0" y="0"/>
          <a:ext cx="0" cy="0"/>
          <a:chOff x="0" y="0"/>
          <a:chExt cx="0" cy="0"/>
        </a:xfrm>
      </p:grpSpPr>
      <p:pic>
        <p:nvPicPr>
          <p:cNvPr descr="image décorative de la conception des yeux des taureaux" id="271" name="Google Shape;271;g1ba1c851c4b_2_30"/>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72" name="Google Shape;272;g1ba1c851c4b_2_30"/>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73" name="Google Shape;273;g1ba1c851c4b_2_30"/>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Visualisation de la consommation totale d'électricité en France</a:t>
            </a:r>
            <a:endParaRPr/>
          </a:p>
        </p:txBody>
      </p:sp>
      <p:sp>
        <p:nvSpPr>
          <p:cNvPr id="274" name="Google Shape;274;g1ba1c851c4b_2_30"/>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75" name="Google Shape;275;g1ba1c851c4b_2_30"/>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76" name="Google Shape;276;g1ba1c851c4b_2_30"/>
          <p:cNvPicPr preferRelativeResize="0"/>
          <p:nvPr/>
        </p:nvPicPr>
        <p:blipFill>
          <a:blip r:embed="rId4">
            <a:alphaModFix/>
          </a:blip>
          <a:stretch>
            <a:fillRect/>
          </a:stretch>
        </p:blipFill>
        <p:spPr>
          <a:xfrm>
            <a:off x="363500" y="1631201"/>
            <a:ext cx="11561651" cy="4837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81" name="Shape 281"/>
        <p:cNvGrpSpPr/>
        <p:nvPr/>
      </p:nvGrpSpPr>
      <p:grpSpPr>
        <a:xfrm>
          <a:off x="0" y="0"/>
          <a:ext cx="0" cy="0"/>
          <a:chOff x="0" y="0"/>
          <a:chExt cx="0" cy="0"/>
        </a:xfrm>
      </p:grpSpPr>
      <p:pic>
        <p:nvPicPr>
          <p:cNvPr descr="image décorative de la conception des yeux des taureaux" id="282" name="Google Shape;282;g1ba1c851c4b_2_40"/>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83" name="Google Shape;283;g1ba1c851c4b_2_40"/>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84" name="Google Shape;284;g1ba1c851c4b_2_40"/>
          <p:cNvSpPr txBox="1"/>
          <p:nvPr>
            <p:ph type="title"/>
          </p:nvPr>
        </p:nvSpPr>
        <p:spPr>
          <a:xfrm>
            <a:off x="919132" y="39645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Traitement du jeu de donnée de la production d’électricité</a:t>
            </a:r>
            <a:endParaRPr/>
          </a:p>
        </p:txBody>
      </p:sp>
      <p:sp>
        <p:nvSpPr>
          <p:cNvPr id="285" name="Google Shape;285;g1ba1c851c4b_2_40"/>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86" name="Google Shape;286;g1ba1c851c4b_2_40"/>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87" name="Google Shape;287;g1ba1c851c4b_2_40"/>
          <p:cNvPicPr preferRelativeResize="0"/>
          <p:nvPr/>
        </p:nvPicPr>
        <p:blipFill>
          <a:blip r:embed="rId4">
            <a:alphaModFix/>
          </a:blip>
          <a:stretch>
            <a:fillRect/>
          </a:stretch>
        </p:blipFill>
        <p:spPr>
          <a:xfrm>
            <a:off x="913700" y="1864124"/>
            <a:ext cx="10353901" cy="44588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92" name="Shape 292"/>
        <p:cNvGrpSpPr/>
        <p:nvPr/>
      </p:nvGrpSpPr>
      <p:grpSpPr>
        <a:xfrm>
          <a:off x="0" y="0"/>
          <a:ext cx="0" cy="0"/>
          <a:chOff x="0" y="0"/>
          <a:chExt cx="0" cy="0"/>
        </a:xfrm>
      </p:grpSpPr>
      <p:pic>
        <p:nvPicPr>
          <p:cNvPr descr="image décorative de la conception des yeux des taureaux" id="293" name="Google Shape;293;g1ba1c851c4b_2_51"/>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94" name="Google Shape;294;g1ba1c851c4b_2_51"/>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95" name="Google Shape;295;g1ba1c851c4b_2_51"/>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Visualisation de la production d'électricité en France</a:t>
            </a:r>
            <a:endParaRPr/>
          </a:p>
        </p:txBody>
      </p:sp>
      <p:sp>
        <p:nvSpPr>
          <p:cNvPr id="296" name="Google Shape;296;g1ba1c851c4b_2_51"/>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97" name="Google Shape;297;g1ba1c851c4b_2_51"/>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98" name="Google Shape;298;g1ba1c851c4b_2_51"/>
          <p:cNvPicPr preferRelativeResize="0"/>
          <p:nvPr/>
        </p:nvPicPr>
        <p:blipFill>
          <a:blip r:embed="rId4">
            <a:alphaModFix/>
          </a:blip>
          <a:stretch>
            <a:fillRect/>
          </a:stretch>
        </p:blipFill>
        <p:spPr>
          <a:xfrm>
            <a:off x="1115025" y="1547000"/>
            <a:ext cx="9847450" cy="4774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03" name="Shape 303"/>
        <p:cNvGrpSpPr/>
        <p:nvPr/>
      </p:nvGrpSpPr>
      <p:grpSpPr>
        <a:xfrm>
          <a:off x="0" y="0"/>
          <a:ext cx="0" cy="0"/>
          <a:chOff x="0" y="0"/>
          <a:chExt cx="0" cy="0"/>
        </a:xfrm>
      </p:grpSpPr>
      <p:pic>
        <p:nvPicPr>
          <p:cNvPr descr="image décorative de la conception des yeux des taureaux" id="304" name="Google Shape;304;g1ba1c851c4b_2_62"/>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05" name="Google Shape;305;g1ba1c851c4b_2_62"/>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06" name="Google Shape;306;g1ba1c851c4b_2_62"/>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Tendance</a:t>
            </a:r>
            <a:r>
              <a:rPr lang="fr-FR"/>
              <a:t> de la consommation et de la production d'électricité en France</a:t>
            </a:r>
            <a:endParaRPr/>
          </a:p>
        </p:txBody>
      </p:sp>
      <p:sp>
        <p:nvSpPr>
          <p:cNvPr id="307" name="Google Shape;307;g1ba1c851c4b_2_62"/>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308" name="Google Shape;308;g1ba1c851c4b_2_62"/>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309" name="Google Shape;309;g1ba1c851c4b_2_62"/>
          <p:cNvPicPr preferRelativeResize="0"/>
          <p:nvPr/>
        </p:nvPicPr>
        <p:blipFill>
          <a:blip r:embed="rId4">
            <a:alphaModFix/>
          </a:blip>
          <a:stretch>
            <a:fillRect/>
          </a:stretch>
        </p:blipFill>
        <p:spPr>
          <a:xfrm>
            <a:off x="1499588" y="1631201"/>
            <a:ext cx="9460127" cy="50626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14" name="Shape 314"/>
        <p:cNvGrpSpPr/>
        <p:nvPr/>
      </p:nvGrpSpPr>
      <p:grpSpPr>
        <a:xfrm>
          <a:off x="0" y="0"/>
          <a:ext cx="0" cy="0"/>
          <a:chOff x="0" y="0"/>
          <a:chExt cx="0" cy="0"/>
        </a:xfrm>
      </p:grpSpPr>
      <p:pic>
        <p:nvPicPr>
          <p:cNvPr descr="image décorative de la conception des yeux des taureaux" id="315" name="Google Shape;315;g1ba1c851c4b_2_74"/>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16" name="Google Shape;316;g1ba1c851c4b_2_74"/>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17" name="Google Shape;317;g1ba1c851c4b_2_74"/>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Tendance de la consommation et de la production d'électricité en France</a:t>
            </a:r>
            <a:endParaRPr/>
          </a:p>
        </p:txBody>
      </p:sp>
      <p:sp>
        <p:nvSpPr>
          <p:cNvPr id="318" name="Google Shape;318;g1ba1c851c4b_2_74"/>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319" name="Google Shape;319;g1ba1c851c4b_2_74"/>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320" name="Google Shape;320;g1ba1c851c4b_2_74"/>
          <p:cNvPicPr preferRelativeResize="0"/>
          <p:nvPr/>
        </p:nvPicPr>
        <p:blipFill>
          <a:blip r:embed="rId4">
            <a:alphaModFix/>
          </a:blip>
          <a:stretch>
            <a:fillRect/>
          </a:stretch>
        </p:blipFill>
        <p:spPr>
          <a:xfrm>
            <a:off x="1411213" y="1631200"/>
            <a:ext cx="9369601" cy="4949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25" name="Shape 325"/>
        <p:cNvGrpSpPr/>
        <p:nvPr/>
      </p:nvGrpSpPr>
      <p:grpSpPr>
        <a:xfrm>
          <a:off x="0" y="0"/>
          <a:ext cx="0" cy="0"/>
          <a:chOff x="0" y="0"/>
          <a:chExt cx="0" cy="0"/>
        </a:xfrm>
      </p:grpSpPr>
      <p:pic>
        <p:nvPicPr>
          <p:cNvPr descr="image décorative de la conception des yeux des taureaux" id="326" name="Google Shape;326;g1ba1c851c4b_2_85"/>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27" name="Google Shape;327;g1ba1c851c4b_2_85"/>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28" name="Google Shape;328;g1ba1c851c4b_2_85"/>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Tendance de la consommation et de la production d'électricité en France</a:t>
            </a:r>
            <a:endParaRPr/>
          </a:p>
        </p:txBody>
      </p:sp>
      <p:sp>
        <p:nvSpPr>
          <p:cNvPr id="329" name="Google Shape;329;g1ba1c851c4b_2_85"/>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fontScale="92500" lnSpcReduction="20000"/>
          </a:bodyPr>
          <a:lstStyle/>
          <a:p>
            <a:pPr indent="0" lvl="0" marL="101600" marR="114300" rtl="0" algn="l">
              <a:lnSpc>
                <a:spcPct val="115000"/>
              </a:lnSpc>
              <a:spcBef>
                <a:spcPts val="0"/>
              </a:spcBef>
              <a:spcAft>
                <a:spcPts val="0"/>
              </a:spcAft>
              <a:buClr>
                <a:schemeClr val="dk1"/>
              </a:buClr>
              <a:buSzPct val="44749"/>
              <a:buNone/>
            </a:pPr>
            <a:r>
              <a:rPr lang="fr-FR" sz="2458">
                <a:latin typeface="Arial"/>
                <a:ea typeface="Arial"/>
                <a:cs typeface="Arial"/>
                <a:sym typeface="Arial"/>
              </a:rPr>
              <a:t>En général, il y a toujours un équilibre entre l'offre et la demande d'électricité en France, mais il peut y avoir des fluctuations au cours du temps en fonction de différents facteurs, tels que la météo, les besoins énergétiques saisonniers, l’importation et l'exportation... La France produit environ 500 GWh d'électricité par an, tandis que sa consommation est d'environ 550 GWh par an. La différence est comblée par des importations d'électricité.</a:t>
            </a:r>
            <a:endParaRPr sz="2458">
              <a:latin typeface="Arial"/>
              <a:ea typeface="Arial"/>
              <a:cs typeface="Arial"/>
              <a:sym typeface="Arial"/>
            </a:endParaRPr>
          </a:p>
          <a:p>
            <a:pPr indent="0" lvl="0" marL="101600" marR="114300" rtl="0" algn="l">
              <a:lnSpc>
                <a:spcPct val="115000"/>
              </a:lnSpc>
              <a:spcBef>
                <a:spcPts val="0"/>
              </a:spcBef>
              <a:spcAft>
                <a:spcPts val="0"/>
              </a:spcAft>
              <a:buClr>
                <a:schemeClr val="dk1"/>
              </a:buClr>
              <a:buSzPct val="44749"/>
              <a:buFont typeface="Arial"/>
              <a:buNone/>
            </a:pPr>
            <a:r>
              <a:t/>
            </a:r>
            <a:endParaRPr sz="2458">
              <a:latin typeface="Arial"/>
              <a:ea typeface="Arial"/>
              <a:cs typeface="Arial"/>
              <a:sym typeface="Arial"/>
            </a:endParaRPr>
          </a:p>
          <a:p>
            <a:pPr indent="0" lvl="0" marL="101600" marR="114300" rtl="0" algn="l">
              <a:lnSpc>
                <a:spcPct val="115000"/>
              </a:lnSpc>
              <a:spcBef>
                <a:spcPts val="0"/>
              </a:spcBef>
              <a:spcAft>
                <a:spcPts val="0"/>
              </a:spcAft>
              <a:buClr>
                <a:schemeClr val="dk1"/>
              </a:buClr>
              <a:buSzPct val="44749"/>
              <a:buNone/>
            </a:pPr>
            <a:r>
              <a:rPr lang="fr-FR" sz="2458">
                <a:latin typeface="Arial"/>
                <a:ea typeface="Arial"/>
                <a:cs typeface="Arial"/>
                <a:sym typeface="Arial"/>
              </a:rPr>
              <a:t>C'est pour quoi, pour faire une prévision de la demande en électricité on va utiliser les données de météo france sur l'utilisation du chauffage en France.</a:t>
            </a:r>
            <a:endParaRPr sz="2458">
              <a:latin typeface="Arial"/>
              <a:ea typeface="Arial"/>
              <a:cs typeface="Arial"/>
              <a:sym typeface="Arial"/>
            </a:endParaRPr>
          </a:p>
          <a:p>
            <a:pPr indent="0" lvl="0" marL="0" marR="114300" rtl="0" algn="l">
              <a:lnSpc>
                <a:spcPct val="115000"/>
              </a:lnSpc>
              <a:spcBef>
                <a:spcPts val="0"/>
              </a:spcBef>
              <a:spcAft>
                <a:spcPts val="0"/>
              </a:spcAft>
              <a:buClr>
                <a:schemeClr val="dk1"/>
              </a:buClr>
              <a:buSzPct val="44749"/>
              <a:buFont typeface="Arial"/>
              <a:buNone/>
            </a:pPr>
            <a:r>
              <a:t/>
            </a:r>
            <a:endParaRPr sz="2458">
              <a:latin typeface="Arial"/>
              <a:ea typeface="Arial"/>
              <a:cs typeface="Arial"/>
              <a:sym typeface="Arial"/>
            </a:endParaRPr>
          </a:p>
          <a:p>
            <a:pPr indent="0" lvl="0" marL="0" rtl="0" algn="ctr">
              <a:lnSpc>
                <a:spcPct val="120000"/>
              </a:lnSpc>
              <a:spcBef>
                <a:spcPts val="0"/>
              </a:spcBef>
              <a:spcAft>
                <a:spcPts val="0"/>
              </a:spcAft>
              <a:buClr>
                <a:schemeClr val="lt1"/>
              </a:buClr>
              <a:buSzPct val="100000"/>
              <a:buNone/>
            </a:pPr>
            <a:r>
              <a:t/>
            </a:r>
            <a:endParaRPr i="1"/>
          </a:p>
          <a:p>
            <a:pPr indent="0" lvl="0" marL="0" rtl="0" algn="l">
              <a:lnSpc>
                <a:spcPct val="120000"/>
              </a:lnSpc>
              <a:spcBef>
                <a:spcPts val="1000"/>
              </a:spcBef>
              <a:spcAft>
                <a:spcPts val="0"/>
              </a:spcAft>
              <a:buClr>
                <a:schemeClr val="lt1"/>
              </a:buClr>
              <a:buSzPct val="100000"/>
              <a:buNone/>
            </a:pPr>
            <a:r>
              <a:t/>
            </a:r>
            <a:endParaRPr i="1"/>
          </a:p>
        </p:txBody>
      </p:sp>
      <p:sp>
        <p:nvSpPr>
          <p:cNvPr id="330" name="Google Shape;330;g1ba1c851c4b_2_85"/>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35" name="Shape 335"/>
        <p:cNvGrpSpPr/>
        <p:nvPr/>
      </p:nvGrpSpPr>
      <p:grpSpPr>
        <a:xfrm>
          <a:off x="0" y="0"/>
          <a:ext cx="0" cy="0"/>
          <a:chOff x="0" y="0"/>
          <a:chExt cx="0" cy="0"/>
        </a:xfrm>
      </p:grpSpPr>
      <p:pic>
        <p:nvPicPr>
          <p:cNvPr descr="image décorative de la conception des yeux des taureaux" id="336" name="Google Shape;336;g1ba1c851c4b_2_98"/>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37" name="Google Shape;337;g1ba1c851c4b_2_98"/>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38" name="Google Shape;338;g1ba1c851c4b_2_98"/>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fr-FR" sz="2850">
                <a:latin typeface="Arial"/>
                <a:ea typeface="Arial"/>
                <a:cs typeface="Arial"/>
                <a:sym typeface="Arial"/>
              </a:rPr>
              <a:t>Importation du dataset dju chauffage mensuelle en France</a:t>
            </a:r>
            <a:endParaRPr sz="4300"/>
          </a:p>
        </p:txBody>
      </p:sp>
      <p:sp>
        <p:nvSpPr>
          <p:cNvPr id="339" name="Google Shape;339;g1ba1c851c4b_2_98"/>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340" name="Google Shape;340;g1ba1c851c4b_2_98"/>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fr-FR" sz="1800">
                <a:solidFill>
                  <a:schemeClr val="lt1"/>
                </a:solidFill>
                <a:latin typeface="Rockwell"/>
                <a:ea typeface="Rockwell"/>
                <a:cs typeface="Rockwell"/>
                <a:sym typeface="Rockwell"/>
              </a:rPr>
              <a:t>Source: https://cegibat.grdf.fr/simulateur/calcul-dju</a:t>
            </a:r>
            <a:endParaRPr b="0" i="0" sz="1800" u="none" cap="none" strike="noStrike">
              <a:solidFill>
                <a:schemeClr val="lt1"/>
              </a:solidFill>
              <a:latin typeface="Rockwell"/>
              <a:ea typeface="Rockwell"/>
              <a:cs typeface="Rockwell"/>
              <a:sym typeface="Rockwell"/>
            </a:endParaRPr>
          </a:p>
        </p:txBody>
      </p:sp>
      <p:pic>
        <p:nvPicPr>
          <p:cNvPr id="341" name="Google Shape;341;g1ba1c851c4b_2_98"/>
          <p:cNvPicPr preferRelativeResize="0"/>
          <p:nvPr/>
        </p:nvPicPr>
        <p:blipFill>
          <a:blip r:embed="rId4">
            <a:alphaModFix/>
          </a:blip>
          <a:stretch>
            <a:fillRect/>
          </a:stretch>
        </p:blipFill>
        <p:spPr>
          <a:xfrm>
            <a:off x="245975" y="1370825"/>
            <a:ext cx="11700076" cy="42916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46" name="Shape 346"/>
        <p:cNvGrpSpPr/>
        <p:nvPr/>
      </p:nvGrpSpPr>
      <p:grpSpPr>
        <a:xfrm>
          <a:off x="0" y="0"/>
          <a:ext cx="0" cy="0"/>
          <a:chOff x="0" y="0"/>
          <a:chExt cx="0" cy="0"/>
        </a:xfrm>
      </p:grpSpPr>
      <p:pic>
        <p:nvPicPr>
          <p:cNvPr descr="image décorative de la conception des yeux des taureaux" id="347" name="Google Shape;347;g1ba1c851c4b_2_112"/>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48" name="Google Shape;348;g1ba1c851c4b_2_112"/>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49" name="Google Shape;349;g1ba1c851c4b_2_112"/>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fr-FR" sz="2850">
                <a:latin typeface="Arial"/>
                <a:ea typeface="Arial"/>
                <a:cs typeface="Arial"/>
                <a:sym typeface="Arial"/>
              </a:rPr>
              <a:t>Traitement du</a:t>
            </a:r>
            <a:r>
              <a:rPr lang="fr-FR" sz="2850">
                <a:latin typeface="Arial"/>
                <a:ea typeface="Arial"/>
                <a:cs typeface="Arial"/>
                <a:sym typeface="Arial"/>
              </a:rPr>
              <a:t> dataset dju chauffage mensuelle en France</a:t>
            </a:r>
            <a:endParaRPr sz="4300"/>
          </a:p>
        </p:txBody>
      </p:sp>
      <p:sp>
        <p:nvSpPr>
          <p:cNvPr id="350" name="Google Shape;350;g1ba1c851c4b_2_112"/>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351" name="Google Shape;351;g1ba1c851c4b_2_112"/>
          <p:cNvPicPr preferRelativeResize="0"/>
          <p:nvPr/>
        </p:nvPicPr>
        <p:blipFill>
          <a:blip r:embed="rId4">
            <a:alphaModFix/>
          </a:blip>
          <a:stretch>
            <a:fillRect/>
          </a:stretch>
        </p:blipFill>
        <p:spPr>
          <a:xfrm>
            <a:off x="232313" y="1356350"/>
            <a:ext cx="11612877" cy="4751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56" name="Shape 356"/>
        <p:cNvGrpSpPr/>
        <p:nvPr/>
      </p:nvGrpSpPr>
      <p:grpSpPr>
        <a:xfrm>
          <a:off x="0" y="0"/>
          <a:ext cx="0" cy="0"/>
          <a:chOff x="0" y="0"/>
          <a:chExt cx="0" cy="0"/>
        </a:xfrm>
      </p:grpSpPr>
      <p:pic>
        <p:nvPicPr>
          <p:cNvPr descr="image décorative de la conception des yeux des taureaux" id="357" name="Google Shape;357;g1ba1c851c4b_2_123"/>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58" name="Google Shape;358;g1ba1c851c4b_2_123"/>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59" name="Google Shape;359;g1ba1c851c4b_2_123"/>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fr-FR" sz="2850">
                <a:latin typeface="Arial"/>
                <a:ea typeface="Arial"/>
                <a:cs typeface="Arial"/>
                <a:sym typeface="Arial"/>
              </a:rPr>
              <a:t>Visualisation des données mensuelles des Degrés Jour Unifiés (DJU) chauffage électrique</a:t>
            </a:r>
            <a:endParaRPr sz="4300"/>
          </a:p>
        </p:txBody>
      </p:sp>
      <p:sp>
        <p:nvSpPr>
          <p:cNvPr id="360" name="Google Shape;360;g1ba1c851c4b_2_123"/>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361" name="Google Shape;361;g1ba1c851c4b_2_123"/>
          <p:cNvPicPr preferRelativeResize="0"/>
          <p:nvPr/>
        </p:nvPicPr>
        <p:blipFill>
          <a:blip r:embed="rId4">
            <a:alphaModFix/>
          </a:blip>
          <a:stretch>
            <a:fillRect/>
          </a:stretch>
        </p:blipFill>
        <p:spPr>
          <a:xfrm>
            <a:off x="1503425" y="1631199"/>
            <a:ext cx="9338649" cy="4725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54" name="Shape 154"/>
        <p:cNvGrpSpPr/>
        <p:nvPr/>
      </p:nvGrpSpPr>
      <p:grpSpPr>
        <a:xfrm>
          <a:off x="0" y="0"/>
          <a:ext cx="0" cy="0"/>
          <a:chOff x="0" y="0"/>
          <a:chExt cx="0" cy="0"/>
        </a:xfrm>
      </p:grpSpPr>
      <p:pic>
        <p:nvPicPr>
          <p:cNvPr descr="image décorative de la conception des yeux des taureaux" id="155" name="Google Shape;155;g1bb1a701995_0_0"/>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156" name="Google Shape;156;g1bb1a701995_0_0"/>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pic>
        <p:nvPicPr>
          <p:cNvPr id="157" name="Google Shape;157;g1bb1a701995_0_0"/>
          <p:cNvPicPr preferRelativeResize="0"/>
          <p:nvPr/>
        </p:nvPicPr>
        <p:blipFill>
          <a:blip r:embed="rId4">
            <a:alphaModFix/>
          </a:blip>
          <a:stretch>
            <a:fillRect/>
          </a:stretch>
        </p:blipFill>
        <p:spPr>
          <a:xfrm>
            <a:off x="344575" y="89925"/>
            <a:ext cx="10692675" cy="6719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66" name="Shape 366"/>
        <p:cNvGrpSpPr/>
        <p:nvPr/>
      </p:nvGrpSpPr>
      <p:grpSpPr>
        <a:xfrm>
          <a:off x="0" y="0"/>
          <a:ext cx="0" cy="0"/>
          <a:chOff x="0" y="0"/>
          <a:chExt cx="0" cy="0"/>
        </a:xfrm>
      </p:grpSpPr>
      <p:pic>
        <p:nvPicPr>
          <p:cNvPr descr="image décorative de la conception des yeux des taureaux" id="367" name="Google Shape;367;g1ba1c851c4b_2_134"/>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68" name="Google Shape;368;g1ba1c851c4b_2_134"/>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69" name="Google Shape;369;g1ba1c851c4b_2_134"/>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lang="fr-FR" sz="2850">
                <a:latin typeface="Arial"/>
                <a:ea typeface="Arial"/>
                <a:cs typeface="Arial"/>
                <a:sym typeface="Arial"/>
              </a:rPr>
              <a:t>Visualisation des données mensuelles des Degrés Jour Unifiés (DJU) chauffage électrique</a:t>
            </a:r>
            <a:endParaRPr sz="4300"/>
          </a:p>
        </p:txBody>
      </p:sp>
      <p:sp>
        <p:nvSpPr>
          <p:cNvPr id="370" name="Google Shape;370;g1ba1c851c4b_2_134"/>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371" name="Google Shape;371;g1ba1c851c4b_2_134"/>
          <p:cNvPicPr preferRelativeResize="0"/>
          <p:nvPr/>
        </p:nvPicPr>
        <p:blipFill>
          <a:blip r:embed="rId4">
            <a:alphaModFix/>
          </a:blip>
          <a:stretch>
            <a:fillRect/>
          </a:stretch>
        </p:blipFill>
        <p:spPr>
          <a:xfrm>
            <a:off x="1096350" y="1459526"/>
            <a:ext cx="9386302" cy="5047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76" name="Shape 376"/>
        <p:cNvGrpSpPr/>
        <p:nvPr/>
      </p:nvGrpSpPr>
      <p:grpSpPr>
        <a:xfrm>
          <a:off x="0" y="0"/>
          <a:ext cx="0" cy="0"/>
          <a:chOff x="0" y="0"/>
          <a:chExt cx="0" cy="0"/>
        </a:xfrm>
      </p:grpSpPr>
      <p:pic>
        <p:nvPicPr>
          <p:cNvPr descr="image décorative de la conception des yeux des taureaux" id="377" name="Google Shape;377;g1ba1c851c4b_2_144"/>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78" name="Google Shape;378;g1ba1c851c4b_2_144"/>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79" name="Google Shape;379;g1ba1c851c4b_2_144"/>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sz="2850">
                <a:latin typeface="Arial"/>
                <a:ea typeface="Arial"/>
                <a:cs typeface="Arial"/>
                <a:sym typeface="Arial"/>
              </a:rPr>
              <a:t>Statistiques des données</a:t>
            </a:r>
            <a:endParaRPr sz="4300"/>
          </a:p>
        </p:txBody>
      </p:sp>
      <p:sp>
        <p:nvSpPr>
          <p:cNvPr id="380" name="Google Shape;380;g1ba1c851c4b_2_144"/>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381" name="Google Shape;381;g1ba1c851c4b_2_144"/>
          <p:cNvPicPr preferRelativeResize="0"/>
          <p:nvPr/>
        </p:nvPicPr>
        <p:blipFill>
          <a:blip r:embed="rId4">
            <a:alphaModFix/>
          </a:blip>
          <a:stretch>
            <a:fillRect/>
          </a:stretch>
        </p:blipFill>
        <p:spPr>
          <a:xfrm>
            <a:off x="321250" y="1644937"/>
            <a:ext cx="11549524" cy="4103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86" name="Shape 386"/>
        <p:cNvGrpSpPr/>
        <p:nvPr/>
      </p:nvGrpSpPr>
      <p:grpSpPr>
        <a:xfrm>
          <a:off x="0" y="0"/>
          <a:ext cx="0" cy="0"/>
          <a:chOff x="0" y="0"/>
          <a:chExt cx="0" cy="0"/>
        </a:xfrm>
      </p:grpSpPr>
      <p:pic>
        <p:nvPicPr>
          <p:cNvPr descr="image décorative de la conception des yeux des taureaux" id="387" name="Google Shape;387;g1ba1c851c4b_2_154"/>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88" name="Google Shape;388;g1ba1c851c4b_2_154"/>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89" name="Google Shape;389;g1ba1c851c4b_2_154"/>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1000"/>
              </a:spcBef>
              <a:spcAft>
                <a:spcPts val="0"/>
              </a:spcAft>
              <a:buClr>
                <a:schemeClr val="dk1"/>
              </a:buClr>
              <a:buSzPts val="1100"/>
              <a:buFont typeface="Arial"/>
              <a:buNone/>
            </a:pPr>
            <a:r>
              <a:rPr lang="fr-FR" sz="2450">
                <a:latin typeface="Arial"/>
                <a:ea typeface="Arial"/>
                <a:cs typeface="Arial"/>
                <a:sym typeface="Arial"/>
              </a:rPr>
              <a:t>Création d'un échantillon de travail par jointure des deux précédents dataframe</a:t>
            </a:r>
            <a:endParaRPr sz="2450">
              <a:latin typeface="Arial"/>
              <a:ea typeface="Arial"/>
              <a:cs typeface="Arial"/>
              <a:sym typeface="Arial"/>
            </a:endParaRPr>
          </a:p>
          <a:p>
            <a:pPr indent="0" lvl="0" marL="0" rtl="0" algn="ctr">
              <a:lnSpc>
                <a:spcPct val="90000"/>
              </a:lnSpc>
              <a:spcBef>
                <a:spcPts val="0"/>
              </a:spcBef>
              <a:spcAft>
                <a:spcPts val="0"/>
              </a:spcAft>
              <a:buClr>
                <a:schemeClr val="lt1"/>
              </a:buClr>
              <a:buSzPts val="3400"/>
              <a:buFont typeface="Bookman Old Style"/>
              <a:buNone/>
            </a:pPr>
            <a:r>
              <a:t/>
            </a:r>
            <a:endParaRPr sz="2850">
              <a:latin typeface="Arial"/>
              <a:ea typeface="Arial"/>
              <a:cs typeface="Arial"/>
              <a:sym typeface="Arial"/>
            </a:endParaRPr>
          </a:p>
        </p:txBody>
      </p:sp>
      <p:sp>
        <p:nvSpPr>
          <p:cNvPr id="390" name="Google Shape;390;g1ba1c851c4b_2_154"/>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391" name="Google Shape;391;g1ba1c851c4b_2_154"/>
          <p:cNvPicPr preferRelativeResize="0"/>
          <p:nvPr/>
        </p:nvPicPr>
        <p:blipFill>
          <a:blip r:embed="rId4">
            <a:alphaModFix/>
          </a:blip>
          <a:stretch>
            <a:fillRect/>
          </a:stretch>
        </p:blipFill>
        <p:spPr>
          <a:xfrm>
            <a:off x="450300" y="1498774"/>
            <a:ext cx="11458199" cy="4899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396" name="Shape 396"/>
        <p:cNvGrpSpPr/>
        <p:nvPr/>
      </p:nvGrpSpPr>
      <p:grpSpPr>
        <a:xfrm>
          <a:off x="0" y="0"/>
          <a:ext cx="0" cy="0"/>
          <a:chOff x="0" y="0"/>
          <a:chExt cx="0" cy="0"/>
        </a:xfrm>
      </p:grpSpPr>
      <p:pic>
        <p:nvPicPr>
          <p:cNvPr descr="image décorative de la conception des yeux des taureaux" id="397" name="Google Shape;397;g1ba1c851c4b_2_165"/>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398" name="Google Shape;398;g1ba1c851c4b_2_165"/>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399" name="Google Shape;399;g1ba1c851c4b_2_165"/>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00" name="Google Shape;400;g1ba1c851c4b_2_165"/>
          <p:cNvPicPr preferRelativeResize="0"/>
          <p:nvPr/>
        </p:nvPicPr>
        <p:blipFill>
          <a:blip r:embed="rId4">
            <a:alphaModFix/>
          </a:blip>
          <a:stretch>
            <a:fillRect/>
          </a:stretch>
        </p:blipFill>
        <p:spPr>
          <a:xfrm>
            <a:off x="155825" y="232925"/>
            <a:ext cx="11765850" cy="6150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05" name="Shape 405"/>
        <p:cNvGrpSpPr/>
        <p:nvPr/>
      </p:nvGrpSpPr>
      <p:grpSpPr>
        <a:xfrm>
          <a:off x="0" y="0"/>
          <a:ext cx="0" cy="0"/>
          <a:chOff x="0" y="0"/>
          <a:chExt cx="0" cy="0"/>
        </a:xfrm>
      </p:grpSpPr>
      <p:pic>
        <p:nvPicPr>
          <p:cNvPr descr="image décorative de la conception des yeux des taureaux" id="406" name="Google Shape;406;g1ba1c851c4b_2_176"/>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07" name="Google Shape;407;g1ba1c851c4b_2_176"/>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08" name="Google Shape;408;g1ba1c851c4b_2_176"/>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09" name="Google Shape;409;g1ba1c851c4b_2_176"/>
          <p:cNvPicPr preferRelativeResize="0"/>
          <p:nvPr/>
        </p:nvPicPr>
        <p:blipFill>
          <a:blip r:embed="rId4">
            <a:alphaModFix/>
          </a:blip>
          <a:stretch>
            <a:fillRect/>
          </a:stretch>
        </p:blipFill>
        <p:spPr>
          <a:xfrm>
            <a:off x="273350" y="1342100"/>
            <a:ext cx="7283925" cy="3549274"/>
          </a:xfrm>
          <a:prstGeom prst="rect">
            <a:avLst/>
          </a:prstGeom>
          <a:noFill/>
          <a:ln>
            <a:noFill/>
          </a:ln>
        </p:spPr>
      </p:pic>
      <p:sp>
        <p:nvSpPr>
          <p:cNvPr id="410" name="Google Shape;410;g1ba1c851c4b_2_176"/>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400"/>
              <a:buFont typeface="Bookman Old Style"/>
              <a:buNone/>
            </a:pPr>
            <a:r>
              <a:rPr b="0" lang="fr-FR" sz="2450">
                <a:latin typeface="Arial"/>
                <a:ea typeface="Arial"/>
                <a:cs typeface="Arial"/>
                <a:sym typeface="Arial"/>
              </a:rPr>
              <a:t>Comme la lecture est compliqué, on va les afficher séparément en respectant les échelles pour voir la tendance avec "subplots=True"</a:t>
            </a:r>
            <a:endParaRPr b="0" sz="3900"/>
          </a:p>
        </p:txBody>
      </p:sp>
      <p:pic>
        <p:nvPicPr>
          <p:cNvPr id="411" name="Google Shape;411;g1ba1c851c4b_2_176"/>
          <p:cNvPicPr preferRelativeResize="0"/>
          <p:nvPr/>
        </p:nvPicPr>
        <p:blipFill>
          <a:blip r:embed="rId5">
            <a:alphaModFix/>
          </a:blip>
          <a:stretch>
            <a:fillRect/>
          </a:stretch>
        </p:blipFill>
        <p:spPr>
          <a:xfrm>
            <a:off x="6310949" y="4948150"/>
            <a:ext cx="4838676" cy="169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16" name="Shape 416"/>
        <p:cNvGrpSpPr/>
        <p:nvPr/>
      </p:nvGrpSpPr>
      <p:grpSpPr>
        <a:xfrm>
          <a:off x="0" y="0"/>
          <a:ext cx="0" cy="0"/>
          <a:chOff x="0" y="0"/>
          <a:chExt cx="0" cy="0"/>
        </a:xfrm>
      </p:grpSpPr>
      <p:pic>
        <p:nvPicPr>
          <p:cNvPr descr="image décorative de la conception des yeux des taureaux" id="417" name="Google Shape;417;g1ba1c851c4b_2_188"/>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18" name="Google Shape;418;g1ba1c851c4b_2_188"/>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19" name="Google Shape;419;g1ba1c851c4b_2_188"/>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1000"/>
              </a:spcBef>
              <a:spcAft>
                <a:spcPts val="0"/>
              </a:spcAft>
              <a:buClr>
                <a:schemeClr val="dk1"/>
              </a:buClr>
              <a:buSzPts val="1100"/>
              <a:buFont typeface="Arial"/>
              <a:buNone/>
            </a:pPr>
            <a:r>
              <a:rPr lang="fr-FR" sz="2450">
                <a:latin typeface="Arial"/>
                <a:ea typeface="Arial"/>
                <a:cs typeface="Arial"/>
                <a:sym typeface="Arial"/>
              </a:rPr>
              <a:t>Nuage de point de l’évolution de de la consommation d'électricité en fonction du DJU chauffage</a:t>
            </a:r>
            <a:endParaRPr sz="2450">
              <a:latin typeface="Arial"/>
              <a:ea typeface="Arial"/>
              <a:cs typeface="Arial"/>
              <a:sym typeface="Arial"/>
            </a:endParaRPr>
          </a:p>
          <a:p>
            <a:pPr indent="0" lvl="0" marL="0" rtl="0" algn="ctr">
              <a:lnSpc>
                <a:spcPct val="90000"/>
              </a:lnSpc>
              <a:spcBef>
                <a:spcPts val="0"/>
              </a:spcBef>
              <a:spcAft>
                <a:spcPts val="0"/>
              </a:spcAft>
              <a:buClr>
                <a:schemeClr val="lt1"/>
              </a:buClr>
              <a:buSzPts val="3400"/>
              <a:buFont typeface="Bookman Old Style"/>
              <a:buNone/>
            </a:pPr>
            <a:r>
              <a:t/>
            </a:r>
            <a:endParaRPr sz="2850">
              <a:latin typeface="Arial"/>
              <a:ea typeface="Arial"/>
              <a:cs typeface="Arial"/>
              <a:sym typeface="Arial"/>
            </a:endParaRPr>
          </a:p>
        </p:txBody>
      </p:sp>
      <p:sp>
        <p:nvSpPr>
          <p:cNvPr id="420" name="Google Shape;420;g1ba1c851c4b_2_188"/>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21" name="Google Shape;421;g1ba1c851c4b_2_188"/>
          <p:cNvPicPr preferRelativeResize="0"/>
          <p:nvPr/>
        </p:nvPicPr>
        <p:blipFill>
          <a:blip r:embed="rId4">
            <a:alphaModFix/>
          </a:blip>
          <a:stretch>
            <a:fillRect/>
          </a:stretch>
        </p:blipFill>
        <p:spPr>
          <a:xfrm>
            <a:off x="500800" y="1288600"/>
            <a:ext cx="10401224" cy="5160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26" name="Shape 426"/>
        <p:cNvGrpSpPr/>
        <p:nvPr/>
      </p:nvGrpSpPr>
      <p:grpSpPr>
        <a:xfrm>
          <a:off x="0" y="0"/>
          <a:ext cx="0" cy="0"/>
          <a:chOff x="0" y="0"/>
          <a:chExt cx="0" cy="0"/>
        </a:xfrm>
      </p:grpSpPr>
      <p:pic>
        <p:nvPicPr>
          <p:cNvPr descr="image décorative de la conception des yeux des taureaux" id="427" name="Google Shape;427;g1ba1c851c4b_2_199"/>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28" name="Google Shape;428;g1ba1c851c4b_2_199"/>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29" name="Google Shape;429;g1ba1c851c4b_2_199"/>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1000"/>
              </a:spcBef>
              <a:spcAft>
                <a:spcPts val="0"/>
              </a:spcAft>
              <a:buClr>
                <a:schemeClr val="dk1"/>
              </a:buClr>
              <a:buSzPts val="1100"/>
              <a:buFont typeface="Arial"/>
              <a:buNone/>
            </a:pPr>
            <a:r>
              <a:rPr lang="fr-FR" sz="2450">
                <a:latin typeface="Arial"/>
                <a:ea typeface="Arial"/>
                <a:cs typeface="Arial"/>
                <a:sym typeface="Arial"/>
              </a:rPr>
              <a:t>Régression Linéaire avec SKLearn</a:t>
            </a:r>
            <a:endParaRPr sz="2450">
              <a:latin typeface="Arial"/>
              <a:ea typeface="Arial"/>
              <a:cs typeface="Arial"/>
              <a:sym typeface="Arial"/>
            </a:endParaRPr>
          </a:p>
          <a:p>
            <a:pPr indent="0" lvl="0" marL="0" rtl="0" algn="ctr">
              <a:lnSpc>
                <a:spcPct val="90000"/>
              </a:lnSpc>
              <a:spcBef>
                <a:spcPts val="0"/>
              </a:spcBef>
              <a:spcAft>
                <a:spcPts val="0"/>
              </a:spcAft>
              <a:buClr>
                <a:schemeClr val="lt1"/>
              </a:buClr>
              <a:buSzPts val="3400"/>
              <a:buFont typeface="Bookman Old Style"/>
              <a:buNone/>
            </a:pPr>
            <a:r>
              <a:t/>
            </a:r>
            <a:endParaRPr sz="2850">
              <a:latin typeface="Arial"/>
              <a:ea typeface="Arial"/>
              <a:cs typeface="Arial"/>
              <a:sym typeface="Arial"/>
            </a:endParaRPr>
          </a:p>
        </p:txBody>
      </p:sp>
      <p:sp>
        <p:nvSpPr>
          <p:cNvPr id="430" name="Google Shape;430;g1ba1c851c4b_2_199"/>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31" name="Google Shape;431;g1ba1c851c4b_2_199"/>
          <p:cNvPicPr preferRelativeResize="0"/>
          <p:nvPr/>
        </p:nvPicPr>
        <p:blipFill>
          <a:blip r:embed="rId4">
            <a:alphaModFix/>
          </a:blip>
          <a:stretch>
            <a:fillRect/>
          </a:stretch>
        </p:blipFill>
        <p:spPr>
          <a:xfrm>
            <a:off x="3272700" y="3608071"/>
            <a:ext cx="6296025" cy="3073000"/>
          </a:xfrm>
          <a:prstGeom prst="rect">
            <a:avLst/>
          </a:prstGeom>
          <a:noFill/>
          <a:ln>
            <a:noFill/>
          </a:ln>
        </p:spPr>
      </p:pic>
      <p:pic>
        <p:nvPicPr>
          <p:cNvPr id="432" name="Google Shape;432;g1ba1c851c4b_2_199"/>
          <p:cNvPicPr preferRelativeResize="0"/>
          <p:nvPr/>
        </p:nvPicPr>
        <p:blipFill>
          <a:blip r:embed="rId5">
            <a:alphaModFix/>
          </a:blip>
          <a:stretch>
            <a:fillRect/>
          </a:stretch>
        </p:blipFill>
        <p:spPr>
          <a:xfrm>
            <a:off x="144125" y="1677900"/>
            <a:ext cx="4691376" cy="1397250"/>
          </a:xfrm>
          <a:prstGeom prst="rect">
            <a:avLst/>
          </a:prstGeom>
          <a:noFill/>
          <a:ln>
            <a:noFill/>
          </a:ln>
        </p:spPr>
      </p:pic>
      <p:pic>
        <p:nvPicPr>
          <p:cNvPr id="433" name="Google Shape;433;g1ba1c851c4b_2_199"/>
          <p:cNvPicPr preferRelativeResize="0"/>
          <p:nvPr/>
        </p:nvPicPr>
        <p:blipFill>
          <a:blip r:embed="rId6">
            <a:alphaModFix/>
          </a:blip>
          <a:stretch>
            <a:fillRect/>
          </a:stretch>
        </p:blipFill>
        <p:spPr>
          <a:xfrm>
            <a:off x="5350826" y="1182500"/>
            <a:ext cx="6804376" cy="2152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38" name="Shape 438"/>
        <p:cNvGrpSpPr/>
        <p:nvPr/>
      </p:nvGrpSpPr>
      <p:grpSpPr>
        <a:xfrm>
          <a:off x="0" y="0"/>
          <a:ext cx="0" cy="0"/>
          <a:chOff x="0" y="0"/>
          <a:chExt cx="0" cy="0"/>
        </a:xfrm>
      </p:grpSpPr>
      <p:pic>
        <p:nvPicPr>
          <p:cNvPr descr="image décorative de la conception des yeux des taureaux" id="439" name="Google Shape;439;g1ba1c851c4b_2_226"/>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40" name="Google Shape;440;g1ba1c851c4b_2_226"/>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41" name="Google Shape;441;g1ba1c851c4b_2_226"/>
          <p:cNvSpPr txBox="1"/>
          <p:nvPr>
            <p:ph type="title"/>
          </p:nvPr>
        </p:nvSpPr>
        <p:spPr>
          <a:xfrm>
            <a:off x="861795" y="3049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1000"/>
              </a:spcBef>
              <a:spcAft>
                <a:spcPts val="0"/>
              </a:spcAft>
              <a:buClr>
                <a:schemeClr val="dk1"/>
              </a:buClr>
              <a:buSzPts val="1100"/>
              <a:buFont typeface="Arial"/>
              <a:buNone/>
            </a:pPr>
            <a:r>
              <a:rPr lang="fr-FR" sz="1950">
                <a:latin typeface="Arial"/>
                <a:ea typeface="Arial"/>
                <a:cs typeface="Arial"/>
                <a:sym typeface="Arial"/>
              </a:rPr>
              <a:t>Régression Linéaire avec Statsmodels</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ts val="3400"/>
              <a:buFont typeface="Bookman Old Style"/>
              <a:buNone/>
            </a:pPr>
            <a:r>
              <a:t/>
            </a:r>
            <a:endParaRPr sz="2450">
              <a:latin typeface="Arial"/>
              <a:ea typeface="Arial"/>
              <a:cs typeface="Arial"/>
              <a:sym typeface="Arial"/>
            </a:endParaRPr>
          </a:p>
        </p:txBody>
      </p:sp>
      <p:sp>
        <p:nvSpPr>
          <p:cNvPr id="442" name="Google Shape;442;g1ba1c851c4b_2_226"/>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43" name="Google Shape;443;g1ba1c851c4b_2_226"/>
          <p:cNvPicPr preferRelativeResize="0"/>
          <p:nvPr/>
        </p:nvPicPr>
        <p:blipFill>
          <a:blip r:embed="rId4">
            <a:alphaModFix/>
          </a:blip>
          <a:stretch>
            <a:fillRect/>
          </a:stretch>
        </p:blipFill>
        <p:spPr>
          <a:xfrm>
            <a:off x="160100" y="1089287"/>
            <a:ext cx="5455959" cy="3764051"/>
          </a:xfrm>
          <a:prstGeom prst="rect">
            <a:avLst/>
          </a:prstGeom>
          <a:noFill/>
          <a:ln>
            <a:noFill/>
          </a:ln>
        </p:spPr>
      </p:pic>
      <p:pic>
        <p:nvPicPr>
          <p:cNvPr id="444" name="Google Shape;444;g1ba1c851c4b_2_226"/>
          <p:cNvPicPr preferRelativeResize="0"/>
          <p:nvPr/>
        </p:nvPicPr>
        <p:blipFill>
          <a:blip r:embed="rId5">
            <a:alphaModFix/>
          </a:blip>
          <a:stretch>
            <a:fillRect/>
          </a:stretch>
        </p:blipFill>
        <p:spPr>
          <a:xfrm>
            <a:off x="6217700" y="1131925"/>
            <a:ext cx="5842749" cy="3678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49" name="Shape 449"/>
        <p:cNvGrpSpPr/>
        <p:nvPr/>
      </p:nvGrpSpPr>
      <p:grpSpPr>
        <a:xfrm>
          <a:off x="0" y="0"/>
          <a:ext cx="0" cy="0"/>
          <a:chOff x="0" y="0"/>
          <a:chExt cx="0" cy="0"/>
        </a:xfrm>
      </p:grpSpPr>
      <p:pic>
        <p:nvPicPr>
          <p:cNvPr descr="image décorative de la conception des yeux des taureaux" id="450" name="Google Shape;450;g1ba1c851c4b_2_212"/>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51" name="Google Shape;451;g1ba1c851c4b_2_212"/>
          <p:cNvSpPr/>
          <p:nvPr/>
        </p:nvSpPr>
        <p:spPr>
          <a:xfrm>
            <a:off x="58975" y="-9305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52" name="Google Shape;452;g1ba1c851c4b_2_212"/>
          <p:cNvSpPr txBox="1"/>
          <p:nvPr>
            <p:ph type="title"/>
          </p:nvPr>
        </p:nvSpPr>
        <p:spPr>
          <a:xfrm>
            <a:off x="978020" y="5233575"/>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1100"/>
              <a:buFont typeface="Arial"/>
              <a:buNone/>
            </a:pPr>
            <a:r>
              <a:rPr lang="fr-FR" sz="1950">
                <a:latin typeface="Arial"/>
                <a:ea typeface="Arial"/>
                <a:cs typeface="Arial"/>
                <a:sym typeface="Arial"/>
              </a:rPr>
              <a:t>La distribution des résidus est satisfaisante.</a:t>
            </a:r>
            <a:endParaRPr sz="1950">
              <a:latin typeface="Arial"/>
              <a:ea typeface="Arial"/>
              <a:cs typeface="Arial"/>
              <a:sym typeface="Arial"/>
            </a:endParaRPr>
          </a:p>
          <a:p>
            <a:pPr indent="0" lvl="0" marL="0" rtl="0" algn="ctr">
              <a:lnSpc>
                <a:spcPct val="90000"/>
              </a:lnSpc>
              <a:spcBef>
                <a:spcPts val="0"/>
              </a:spcBef>
              <a:spcAft>
                <a:spcPts val="0"/>
              </a:spcAft>
              <a:buClr>
                <a:schemeClr val="dk1"/>
              </a:buClr>
              <a:buSzPts val="1100"/>
              <a:buFont typeface="Arial"/>
              <a:buNone/>
            </a:pPr>
            <a:r>
              <a:rPr lang="fr-FR" sz="1950">
                <a:latin typeface="Arial"/>
                <a:ea typeface="Arial"/>
                <a:cs typeface="Arial"/>
                <a:sym typeface="Arial"/>
              </a:rPr>
              <a:t>En effet les résidus suivent bien la distribution théorique d'une loi normale</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ts val="3400"/>
              <a:buFont typeface="Bookman Old Style"/>
              <a:buNone/>
            </a:pPr>
            <a:r>
              <a:t/>
            </a:r>
            <a:endParaRPr sz="1950">
              <a:latin typeface="Arial"/>
              <a:ea typeface="Arial"/>
              <a:cs typeface="Arial"/>
              <a:sym typeface="Arial"/>
            </a:endParaRPr>
          </a:p>
        </p:txBody>
      </p:sp>
      <p:sp>
        <p:nvSpPr>
          <p:cNvPr id="453" name="Google Shape;453;g1ba1c851c4b_2_212"/>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54" name="Google Shape;454;g1ba1c851c4b_2_212"/>
          <p:cNvPicPr preferRelativeResize="0"/>
          <p:nvPr/>
        </p:nvPicPr>
        <p:blipFill>
          <a:blip r:embed="rId4">
            <a:alphaModFix/>
          </a:blip>
          <a:stretch>
            <a:fillRect/>
          </a:stretch>
        </p:blipFill>
        <p:spPr>
          <a:xfrm>
            <a:off x="1360063" y="232425"/>
            <a:ext cx="9202275" cy="4919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59" name="Shape 459"/>
        <p:cNvGrpSpPr/>
        <p:nvPr/>
      </p:nvGrpSpPr>
      <p:grpSpPr>
        <a:xfrm>
          <a:off x="0" y="0"/>
          <a:ext cx="0" cy="0"/>
          <a:chOff x="0" y="0"/>
          <a:chExt cx="0" cy="0"/>
        </a:xfrm>
      </p:grpSpPr>
      <p:pic>
        <p:nvPicPr>
          <p:cNvPr descr="image décorative de la conception des yeux des taureaux" id="460" name="Google Shape;460;g1ba1c851c4b_2_238"/>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61" name="Google Shape;461;g1ba1c851c4b_2_238"/>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62" name="Google Shape;462;g1ba1c851c4b_2_238"/>
          <p:cNvSpPr txBox="1"/>
          <p:nvPr>
            <p:ph type="title"/>
          </p:nvPr>
        </p:nvSpPr>
        <p:spPr>
          <a:xfrm>
            <a:off x="1013449" y="60575"/>
            <a:ext cx="9029100" cy="656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1000"/>
              </a:spcBef>
              <a:spcAft>
                <a:spcPts val="0"/>
              </a:spcAft>
              <a:buClr>
                <a:schemeClr val="dk1"/>
              </a:buClr>
              <a:buSzPct val="56410"/>
              <a:buFont typeface="Arial"/>
              <a:buNone/>
            </a:pPr>
            <a:r>
              <a:rPr lang="fr-FR" sz="1950">
                <a:latin typeface="Arial"/>
                <a:ea typeface="Arial"/>
                <a:cs typeface="Arial"/>
                <a:sym typeface="Arial"/>
              </a:rPr>
              <a:t>Série temporelle avec le modèle additif </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ct val="138775"/>
              <a:buFont typeface="Bookman Old Style"/>
              <a:buNone/>
            </a:pPr>
            <a:r>
              <a:t/>
            </a:r>
            <a:endParaRPr sz="2450">
              <a:latin typeface="Arial"/>
              <a:ea typeface="Arial"/>
              <a:cs typeface="Arial"/>
              <a:sym typeface="Arial"/>
            </a:endParaRPr>
          </a:p>
        </p:txBody>
      </p:sp>
      <p:sp>
        <p:nvSpPr>
          <p:cNvPr id="463" name="Google Shape;463;g1ba1c851c4b_2_238"/>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64" name="Google Shape;464;g1ba1c851c4b_2_238"/>
          <p:cNvPicPr preferRelativeResize="0"/>
          <p:nvPr/>
        </p:nvPicPr>
        <p:blipFill>
          <a:blip r:embed="rId4">
            <a:alphaModFix/>
          </a:blip>
          <a:stretch>
            <a:fillRect/>
          </a:stretch>
        </p:blipFill>
        <p:spPr>
          <a:xfrm>
            <a:off x="1436025" y="388425"/>
            <a:ext cx="8183951" cy="6303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62" name="Shape 162"/>
        <p:cNvGrpSpPr/>
        <p:nvPr/>
      </p:nvGrpSpPr>
      <p:grpSpPr>
        <a:xfrm>
          <a:off x="0" y="0"/>
          <a:ext cx="0" cy="0"/>
          <a:chOff x="0" y="0"/>
          <a:chExt cx="0" cy="0"/>
        </a:xfrm>
      </p:grpSpPr>
      <p:pic>
        <p:nvPicPr>
          <p:cNvPr descr="image décorative de la conception des yeux des taureaux" id="163" name="Google Shape;163;g1797d722188_0_0"/>
          <p:cNvPicPr preferRelativeResize="0"/>
          <p:nvPr/>
        </p:nvPicPr>
        <p:blipFill rotWithShape="1">
          <a:blip r:embed="rId3">
            <a:alphaModFix amt="15000"/>
          </a:blip>
          <a:srcRect b="9164" l="0" r="0" t="6588"/>
          <a:stretch/>
        </p:blipFill>
        <p:spPr>
          <a:xfrm>
            <a:off x="20" y="2030"/>
            <a:ext cx="12191981" cy="6855969"/>
          </a:xfrm>
          <a:prstGeom prst="rect">
            <a:avLst/>
          </a:prstGeom>
          <a:noFill/>
          <a:ln>
            <a:noFill/>
          </a:ln>
        </p:spPr>
      </p:pic>
      <p:sp>
        <p:nvSpPr>
          <p:cNvPr id="164" name="Google Shape;164;g1797d722188_0_0"/>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65" name="Google Shape;165;g1797d722188_0_0"/>
          <p:cNvSpPr txBox="1"/>
          <p:nvPr>
            <p:ph type="title"/>
          </p:nvPr>
        </p:nvSpPr>
        <p:spPr>
          <a:xfrm>
            <a:off x="913795" y="6096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Introduction</a:t>
            </a:r>
            <a:endParaRPr/>
          </a:p>
        </p:txBody>
      </p:sp>
      <p:sp>
        <p:nvSpPr>
          <p:cNvPr id="166" name="Google Shape;166;g1797d722188_0_0"/>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ctr">
              <a:lnSpc>
                <a:spcPct val="120000"/>
              </a:lnSpc>
              <a:spcBef>
                <a:spcPts val="1000"/>
              </a:spcBef>
              <a:spcAft>
                <a:spcPts val="0"/>
              </a:spcAft>
              <a:buClr>
                <a:schemeClr val="lt1"/>
              </a:buClr>
              <a:buSzPts val="2000"/>
              <a:buNone/>
            </a:pPr>
            <a:r>
              <a:t/>
            </a:r>
            <a:endParaRPr/>
          </a:p>
          <a:p>
            <a:pPr indent="0" lvl="0" marL="0" rtl="0" algn="ctr">
              <a:lnSpc>
                <a:spcPct val="120000"/>
              </a:lnSpc>
              <a:spcBef>
                <a:spcPts val="1000"/>
              </a:spcBef>
              <a:spcAft>
                <a:spcPts val="0"/>
              </a:spcAft>
              <a:buClr>
                <a:schemeClr val="lt1"/>
              </a:buClr>
              <a:buSzPts val="2000"/>
              <a:buNone/>
            </a:pPr>
            <a:r>
              <a:t/>
            </a:r>
            <a:endParaRPr i="1"/>
          </a:p>
        </p:txBody>
      </p:sp>
      <p:sp>
        <p:nvSpPr>
          <p:cNvPr id="167" name="Google Shape;167;g1797d722188_0_0"/>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ctr">
              <a:lnSpc>
                <a:spcPct val="120000"/>
              </a:lnSpc>
              <a:spcBef>
                <a:spcPts val="1000"/>
              </a:spcBef>
              <a:spcAft>
                <a:spcPts val="0"/>
              </a:spcAft>
              <a:buClr>
                <a:schemeClr val="lt1"/>
              </a:buClr>
              <a:buSzPts val="2000"/>
              <a:buNone/>
            </a:pPr>
            <a:r>
              <a:rPr i="1" lang="fr-FR"/>
              <a:t>En France, l'électricité représentait plus de 24% de la consommation énergétique en 2019.</a:t>
            </a:r>
            <a:endParaRPr i="1"/>
          </a:p>
          <a:p>
            <a:pPr indent="0" lvl="0" marL="0" rtl="0" algn="ctr">
              <a:lnSpc>
                <a:spcPct val="120000"/>
              </a:lnSpc>
              <a:spcBef>
                <a:spcPts val="1000"/>
              </a:spcBef>
              <a:spcAft>
                <a:spcPts val="0"/>
              </a:spcAft>
              <a:buClr>
                <a:schemeClr val="lt1"/>
              </a:buClr>
              <a:buSzPts val="2000"/>
              <a:buNone/>
            </a:pPr>
            <a:r>
              <a:rPr i="1" lang="fr-FR"/>
              <a:t>Cette consommation est en partie influencée par la température avec l’utilisation des chauffages électriques par les ménages et les entreprises.</a:t>
            </a:r>
            <a:endParaRPr i="1"/>
          </a:p>
          <a:p>
            <a:pPr indent="0" lvl="0" marL="0" rtl="0" algn="ctr">
              <a:lnSpc>
                <a:spcPct val="120000"/>
              </a:lnSpc>
              <a:spcBef>
                <a:spcPts val="1000"/>
              </a:spcBef>
              <a:spcAft>
                <a:spcPts val="0"/>
              </a:spcAft>
              <a:buClr>
                <a:schemeClr val="lt1"/>
              </a:buClr>
              <a:buSzPts val="2000"/>
              <a:buNone/>
            </a:pPr>
            <a:r>
              <a:rPr i="1" lang="fr-FR"/>
              <a:t>Comme l’électricité n’est pas stockable, la production de cette dernière suit la loi de l’offre et de la demande française mais aussi européenne.</a:t>
            </a:r>
            <a:endParaRPr i="1"/>
          </a:p>
          <a:p>
            <a:pPr indent="0" lvl="0" marL="0" rtl="0" algn="ctr">
              <a:lnSpc>
                <a:spcPct val="120000"/>
              </a:lnSpc>
              <a:spcBef>
                <a:spcPts val="1000"/>
              </a:spcBef>
              <a:spcAft>
                <a:spcPts val="0"/>
              </a:spcAft>
              <a:buClr>
                <a:schemeClr val="lt1"/>
              </a:buClr>
              <a:buSzPts val="2000"/>
              <a:buNone/>
            </a:pPr>
            <a:r>
              <a:t/>
            </a:r>
            <a:endParaRPr i="1"/>
          </a:p>
          <a:p>
            <a:pPr indent="0" lvl="0" marL="0" rtl="0" algn="ctr">
              <a:lnSpc>
                <a:spcPct val="120000"/>
              </a:lnSpc>
              <a:spcBef>
                <a:spcPts val="1000"/>
              </a:spcBef>
              <a:spcAft>
                <a:spcPts val="0"/>
              </a:spcAft>
              <a:buClr>
                <a:schemeClr val="lt1"/>
              </a:buClr>
              <a:buSzPts val="2000"/>
              <a:buNone/>
            </a:pPr>
            <a:r>
              <a:rPr i="1" lang="fr-FR"/>
              <a:t>  </a:t>
            </a:r>
            <a:endParaRPr i="1"/>
          </a:p>
          <a:p>
            <a:pPr indent="0" lvl="0" marL="0" rtl="0" algn="ctr">
              <a:lnSpc>
                <a:spcPct val="120000"/>
              </a:lnSpc>
              <a:spcBef>
                <a:spcPts val="1000"/>
              </a:spcBef>
              <a:spcAft>
                <a:spcPts val="0"/>
              </a:spcAft>
              <a:buClr>
                <a:schemeClr val="lt1"/>
              </a:buClr>
              <a:buSzPts val="2000"/>
              <a:buNone/>
            </a:pPr>
            <a:r>
              <a:t/>
            </a:r>
            <a:endParaRPr i="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69" name="Shape 469"/>
        <p:cNvGrpSpPr/>
        <p:nvPr/>
      </p:nvGrpSpPr>
      <p:grpSpPr>
        <a:xfrm>
          <a:off x="0" y="0"/>
          <a:ext cx="0" cy="0"/>
          <a:chOff x="0" y="0"/>
          <a:chExt cx="0" cy="0"/>
        </a:xfrm>
      </p:grpSpPr>
      <p:pic>
        <p:nvPicPr>
          <p:cNvPr descr="image décorative de la conception des yeux des taureaux" id="470" name="Google Shape;470;g1ba1c851c4b_2_250"/>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71" name="Google Shape;471;g1ba1c851c4b_2_250"/>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72" name="Google Shape;472;g1ba1c851c4b_2_250"/>
          <p:cNvSpPr txBox="1"/>
          <p:nvPr>
            <p:ph type="title"/>
          </p:nvPr>
        </p:nvSpPr>
        <p:spPr>
          <a:xfrm>
            <a:off x="1013449" y="60575"/>
            <a:ext cx="9029100" cy="656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1000"/>
              </a:spcBef>
              <a:spcAft>
                <a:spcPts val="0"/>
              </a:spcAft>
              <a:buClr>
                <a:schemeClr val="dk1"/>
              </a:buClr>
              <a:buSzPct val="56410"/>
              <a:buFont typeface="Arial"/>
              <a:buNone/>
            </a:pPr>
            <a:r>
              <a:rPr lang="fr-FR" sz="1950">
                <a:latin typeface="Arial"/>
                <a:ea typeface="Arial"/>
                <a:cs typeface="Arial"/>
                <a:sym typeface="Arial"/>
              </a:rPr>
              <a:t>Prévision par lissage exponentiel par la méthode de Holt-Winters</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ct val="138775"/>
              <a:buFont typeface="Bookman Old Style"/>
              <a:buNone/>
            </a:pPr>
            <a:r>
              <a:t/>
            </a:r>
            <a:endParaRPr sz="2450">
              <a:latin typeface="Arial"/>
              <a:ea typeface="Arial"/>
              <a:cs typeface="Arial"/>
              <a:sym typeface="Arial"/>
            </a:endParaRPr>
          </a:p>
        </p:txBody>
      </p:sp>
      <p:sp>
        <p:nvSpPr>
          <p:cNvPr id="473" name="Google Shape;473;g1ba1c851c4b_2_250"/>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74" name="Google Shape;474;g1ba1c851c4b_2_250"/>
          <p:cNvPicPr preferRelativeResize="0"/>
          <p:nvPr/>
        </p:nvPicPr>
        <p:blipFill>
          <a:blip r:embed="rId4">
            <a:alphaModFix/>
          </a:blip>
          <a:stretch>
            <a:fillRect/>
          </a:stretch>
        </p:blipFill>
        <p:spPr>
          <a:xfrm>
            <a:off x="253776" y="955013"/>
            <a:ext cx="11569951" cy="479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79" name="Shape 479"/>
        <p:cNvGrpSpPr/>
        <p:nvPr/>
      </p:nvGrpSpPr>
      <p:grpSpPr>
        <a:xfrm>
          <a:off x="0" y="0"/>
          <a:ext cx="0" cy="0"/>
          <a:chOff x="0" y="0"/>
          <a:chExt cx="0" cy="0"/>
        </a:xfrm>
      </p:grpSpPr>
      <p:pic>
        <p:nvPicPr>
          <p:cNvPr descr="image décorative de la conception des yeux des taureaux" id="480" name="Google Shape;480;g1ba1c851c4b_2_261"/>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81" name="Google Shape;481;g1ba1c851c4b_2_261"/>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82" name="Google Shape;482;g1ba1c851c4b_2_261"/>
          <p:cNvSpPr txBox="1"/>
          <p:nvPr>
            <p:ph type="title"/>
          </p:nvPr>
        </p:nvSpPr>
        <p:spPr>
          <a:xfrm>
            <a:off x="1013449" y="60575"/>
            <a:ext cx="9029100" cy="656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1000"/>
              </a:spcBef>
              <a:spcAft>
                <a:spcPts val="0"/>
              </a:spcAft>
              <a:buClr>
                <a:schemeClr val="dk1"/>
              </a:buClr>
              <a:buSzPct val="56410"/>
              <a:buFont typeface="Arial"/>
              <a:buNone/>
            </a:pPr>
            <a:r>
              <a:rPr lang="fr-FR" sz="1950">
                <a:latin typeface="Arial"/>
                <a:ea typeface="Arial"/>
                <a:cs typeface="Arial"/>
                <a:sym typeface="Arial"/>
              </a:rPr>
              <a:t>Prévision par lissage exponentiel par la méthode de Holt-Winters</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ct val="138775"/>
              <a:buFont typeface="Bookman Old Style"/>
              <a:buNone/>
            </a:pPr>
            <a:r>
              <a:t/>
            </a:r>
            <a:endParaRPr sz="2450">
              <a:latin typeface="Arial"/>
              <a:ea typeface="Arial"/>
              <a:cs typeface="Arial"/>
              <a:sym typeface="Arial"/>
            </a:endParaRPr>
          </a:p>
        </p:txBody>
      </p:sp>
      <p:sp>
        <p:nvSpPr>
          <p:cNvPr id="483" name="Google Shape;483;g1ba1c851c4b_2_261"/>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84" name="Google Shape;484;g1ba1c851c4b_2_261"/>
          <p:cNvPicPr preferRelativeResize="0"/>
          <p:nvPr/>
        </p:nvPicPr>
        <p:blipFill>
          <a:blip r:embed="rId4">
            <a:alphaModFix/>
          </a:blip>
          <a:stretch>
            <a:fillRect/>
          </a:stretch>
        </p:blipFill>
        <p:spPr>
          <a:xfrm>
            <a:off x="445150" y="594575"/>
            <a:ext cx="11457198" cy="5854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89" name="Shape 489"/>
        <p:cNvGrpSpPr/>
        <p:nvPr/>
      </p:nvGrpSpPr>
      <p:grpSpPr>
        <a:xfrm>
          <a:off x="0" y="0"/>
          <a:ext cx="0" cy="0"/>
          <a:chOff x="0" y="0"/>
          <a:chExt cx="0" cy="0"/>
        </a:xfrm>
      </p:grpSpPr>
      <p:pic>
        <p:nvPicPr>
          <p:cNvPr descr="image décorative de la conception des yeux des taureaux" id="490" name="Google Shape;490;g1ba1c851c4b_2_271"/>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491" name="Google Shape;491;g1ba1c851c4b_2_271"/>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492" name="Google Shape;492;g1ba1c851c4b_2_271"/>
          <p:cNvSpPr txBox="1"/>
          <p:nvPr>
            <p:ph type="title"/>
          </p:nvPr>
        </p:nvSpPr>
        <p:spPr>
          <a:xfrm>
            <a:off x="1013449" y="60575"/>
            <a:ext cx="9029100" cy="6564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1000"/>
              </a:spcBef>
              <a:spcAft>
                <a:spcPts val="0"/>
              </a:spcAft>
              <a:buClr>
                <a:schemeClr val="dk1"/>
              </a:buClr>
              <a:buSzPct val="56410"/>
              <a:buFont typeface="Arial"/>
              <a:buNone/>
            </a:pPr>
            <a:r>
              <a:rPr lang="fr-FR" sz="1950">
                <a:latin typeface="Arial"/>
                <a:ea typeface="Arial"/>
                <a:cs typeface="Arial"/>
                <a:sym typeface="Arial"/>
              </a:rPr>
              <a:t>Prévision par lissage exponentiel par la méthode de Holt-Winters</a:t>
            </a:r>
            <a:endParaRPr sz="1950">
              <a:latin typeface="Arial"/>
              <a:ea typeface="Arial"/>
              <a:cs typeface="Arial"/>
              <a:sym typeface="Arial"/>
            </a:endParaRPr>
          </a:p>
          <a:p>
            <a:pPr indent="0" lvl="0" marL="0" rtl="0" algn="ctr">
              <a:lnSpc>
                <a:spcPct val="90000"/>
              </a:lnSpc>
              <a:spcBef>
                <a:spcPts val="0"/>
              </a:spcBef>
              <a:spcAft>
                <a:spcPts val="0"/>
              </a:spcAft>
              <a:buClr>
                <a:schemeClr val="lt1"/>
              </a:buClr>
              <a:buSzPct val="138775"/>
              <a:buFont typeface="Bookman Old Style"/>
              <a:buNone/>
            </a:pPr>
            <a:r>
              <a:t/>
            </a:r>
            <a:endParaRPr sz="2450">
              <a:latin typeface="Arial"/>
              <a:ea typeface="Arial"/>
              <a:cs typeface="Arial"/>
              <a:sym typeface="Arial"/>
            </a:endParaRPr>
          </a:p>
        </p:txBody>
      </p:sp>
      <p:sp>
        <p:nvSpPr>
          <p:cNvPr id="493" name="Google Shape;493;g1ba1c851c4b_2_271"/>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pic>
        <p:nvPicPr>
          <p:cNvPr id="494" name="Google Shape;494;g1ba1c851c4b_2_271"/>
          <p:cNvPicPr preferRelativeResize="0"/>
          <p:nvPr/>
        </p:nvPicPr>
        <p:blipFill>
          <a:blip r:embed="rId4">
            <a:alphaModFix/>
          </a:blip>
          <a:stretch>
            <a:fillRect/>
          </a:stretch>
        </p:blipFill>
        <p:spPr>
          <a:xfrm>
            <a:off x="1006962" y="467225"/>
            <a:ext cx="10063574" cy="61570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499" name="Shape 499"/>
        <p:cNvGrpSpPr/>
        <p:nvPr/>
      </p:nvGrpSpPr>
      <p:grpSpPr>
        <a:xfrm>
          <a:off x="0" y="0"/>
          <a:ext cx="0" cy="0"/>
          <a:chOff x="0" y="0"/>
          <a:chExt cx="0" cy="0"/>
        </a:xfrm>
      </p:grpSpPr>
      <p:pic>
        <p:nvPicPr>
          <p:cNvPr descr="image décorative de la conception des yeux des taureaux" id="500" name="Google Shape;500;g1ba1c851c4b_2_281"/>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501" name="Google Shape;501;g1ba1c851c4b_2_281"/>
          <p:cNvSpPr/>
          <p:nvPr/>
        </p:nvSpPr>
        <p:spPr>
          <a:xfrm>
            <a:off x="0" y="-7620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502" name="Google Shape;502;g1ba1c851c4b_2_281"/>
          <p:cNvSpPr txBox="1"/>
          <p:nvPr>
            <p:ph type="title"/>
          </p:nvPr>
        </p:nvSpPr>
        <p:spPr>
          <a:xfrm>
            <a:off x="1013449" y="60575"/>
            <a:ext cx="9029100" cy="656400"/>
          </a:xfrm>
          <a:prstGeom prst="rect">
            <a:avLst/>
          </a:prstGeom>
          <a:noFill/>
          <a:ln>
            <a:noFill/>
          </a:ln>
        </p:spPr>
        <p:txBody>
          <a:bodyPr anchorCtr="0" anchor="ctr" bIns="45700" lIns="91425" spcFirstLastPara="1" rIns="91425" wrap="square" tIns="45700">
            <a:normAutofit fontScale="90000"/>
          </a:bodyPr>
          <a:lstStyle/>
          <a:p>
            <a:pPr indent="0" lvl="0" marL="190500" marR="190500" rtl="0" algn="ctr">
              <a:lnSpc>
                <a:spcPct val="100000"/>
              </a:lnSpc>
              <a:spcBef>
                <a:spcPts val="1000"/>
              </a:spcBef>
              <a:spcAft>
                <a:spcPts val="0"/>
              </a:spcAft>
              <a:buClr>
                <a:schemeClr val="dk1"/>
              </a:buClr>
              <a:buSzPct val="37288"/>
              <a:buFont typeface="Arial"/>
              <a:buNone/>
            </a:pPr>
            <a:r>
              <a:rPr lang="fr-FR" sz="2950">
                <a:latin typeface="Arial"/>
                <a:ea typeface="Arial"/>
                <a:cs typeface="Arial"/>
                <a:sym typeface="Arial"/>
              </a:rPr>
              <a:t>Conclusion</a:t>
            </a:r>
            <a:endParaRPr sz="2950">
              <a:latin typeface="Arial"/>
              <a:ea typeface="Arial"/>
              <a:cs typeface="Arial"/>
              <a:sym typeface="Arial"/>
            </a:endParaRPr>
          </a:p>
          <a:p>
            <a:pPr indent="0" lvl="0" marL="0" rtl="0" algn="ctr">
              <a:lnSpc>
                <a:spcPct val="90000"/>
              </a:lnSpc>
              <a:spcBef>
                <a:spcPts val="0"/>
              </a:spcBef>
              <a:spcAft>
                <a:spcPts val="0"/>
              </a:spcAft>
              <a:buClr>
                <a:schemeClr val="lt1"/>
              </a:buClr>
              <a:buSzPct val="138775"/>
              <a:buFont typeface="Bookman Old Style"/>
              <a:buNone/>
            </a:pPr>
            <a:r>
              <a:t/>
            </a:r>
            <a:endParaRPr sz="2450">
              <a:latin typeface="Arial"/>
              <a:ea typeface="Arial"/>
              <a:cs typeface="Arial"/>
              <a:sym typeface="Arial"/>
            </a:endParaRPr>
          </a:p>
        </p:txBody>
      </p:sp>
      <p:sp>
        <p:nvSpPr>
          <p:cNvPr id="503" name="Google Shape;503;g1ba1c851c4b_2_281"/>
          <p:cNvSpPr txBox="1"/>
          <p:nvPr>
            <p:ph idx="1" type="body"/>
          </p:nvPr>
        </p:nvSpPr>
        <p:spPr>
          <a:xfrm>
            <a:off x="867147" y="1029452"/>
            <a:ext cx="10457700" cy="4188900"/>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190500" marR="190500" rtl="0" algn="l">
              <a:lnSpc>
                <a:spcPct val="100000"/>
              </a:lnSpc>
              <a:spcBef>
                <a:spcPts val="1000"/>
              </a:spcBef>
              <a:spcAft>
                <a:spcPts val="0"/>
              </a:spcAft>
              <a:buClr>
                <a:schemeClr val="dk1"/>
              </a:buClr>
              <a:buSzPts val="1100"/>
              <a:buFont typeface="Arial"/>
              <a:buNone/>
            </a:pPr>
            <a:r>
              <a:t/>
            </a:r>
            <a:endParaRPr b="1" sz="1950">
              <a:solidFill>
                <a:schemeClr val="dk1"/>
              </a:solidFill>
              <a:highlight>
                <a:srgbClr val="FFFFFF"/>
              </a:highlight>
              <a:latin typeface="Arial"/>
              <a:ea typeface="Arial"/>
              <a:cs typeface="Arial"/>
              <a:sym typeface="Arial"/>
            </a:endParaRPr>
          </a:p>
          <a:p>
            <a:pPr indent="0" lvl="0" marL="0" rtl="0" algn="ctr">
              <a:lnSpc>
                <a:spcPct val="115000"/>
              </a:lnSpc>
              <a:spcBef>
                <a:spcPts val="1100"/>
              </a:spcBef>
              <a:spcAft>
                <a:spcPts val="0"/>
              </a:spcAft>
              <a:buClr>
                <a:schemeClr val="dk1"/>
              </a:buClr>
              <a:buSzPts val="1100"/>
              <a:buFont typeface="Arial"/>
              <a:buNone/>
            </a:pPr>
            <a:r>
              <a:rPr lang="fr-FR" sz="1750">
                <a:latin typeface="Arial"/>
                <a:ea typeface="Arial"/>
                <a:cs typeface="Arial"/>
                <a:sym typeface="Arial"/>
              </a:rPr>
              <a:t>En conclusion, l'utilisation des techniques de machine learning pour analyser, classer et prédire la consommation d'électricité peut offrir de nombreux avantages, tels que l'optimisation de la production d'électricité et la réduction des coûts associés à la consommation d'énergie. Grâce à leur capacité à extraire des informations précieuses à partir de données complexes, les algorithmes d'apprentissage automatique peuvent jouer un rôle crucial dans la gestion efficace de la consommation d'électricité. Cependant, il est important de noter que cette approche doit être utilisée avec prudence et en prenant en compte les différents facteurs qui peuvent affecter la consommation d'électricité, afin de garantir des résultats précis et fiables.</a:t>
            </a:r>
            <a:endParaRPr sz="1750">
              <a:latin typeface="Arial"/>
              <a:ea typeface="Arial"/>
              <a:cs typeface="Arial"/>
              <a:sym typeface="Arial"/>
            </a:endParaRPr>
          </a:p>
          <a:p>
            <a:pPr indent="0" lvl="0" marL="0" rtl="0" algn="l">
              <a:lnSpc>
                <a:spcPct val="120000"/>
              </a:lnSpc>
              <a:spcBef>
                <a:spcPts val="1000"/>
              </a:spcBef>
              <a:spcAft>
                <a:spcPts val="0"/>
              </a:spcAft>
              <a:buClr>
                <a:schemeClr val="lt1"/>
              </a:buClr>
              <a:buSzPts val="2000"/>
              <a:buNone/>
            </a:pPr>
            <a:r>
              <a:t/>
            </a:r>
            <a:endParaRPr i="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72" name="Shape 172"/>
        <p:cNvGrpSpPr/>
        <p:nvPr/>
      </p:nvGrpSpPr>
      <p:grpSpPr>
        <a:xfrm>
          <a:off x="0" y="0"/>
          <a:ext cx="0" cy="0"/>
          <a:chOff x="0" y="0"/>
          <a:chExt cx="0" cy="0"/>
        </a:xfrm>
      </p:grpSpPr>
      <p:pic>
        <p:nvPicPr>
          <p:cNvPr descr="image décorative de la conception des yeux des taureaux" id="173" name="Google Shape;173;g1797d722188_0_9"/>
          <p:cNvPicPr preferRelativeResize="0"/>
          <p:nvPr/>
        </p:nvPicPr>
        <p:blipFill rotWithShape="1">
          <a:blip r:embed="rId3">
            <a:alphaModFix amt="15000"/>
          </a:blip>
          <a:srcRect b="9164" l="0" r="0" t="6588"/>
          <a:stretch/>
        </p:blipFill>
        <p:spPr>
          <a:xfrm>
            <a:off x="20" y="2030"/>
            <a:ext cx="12191981" cy="6855969"/>
          </a:xfrm>
          <a:prstGeom prst="rect">
            <a:avLst/>
          </a:prstGeom>
          <a:noFill/>
          <a:ln>
            <a:noFill/>
          </a:ln>
        </p:spPr>
      </p:pic>
      <p:sp>
        <p:nvSpPr>
          <p:cNvPr id="174" name="Google Shape;174;g1797d722188_0_9"/>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75" name="Google Shape;175;g1797d722188_0_9"/>
          <p:cNvSpPr txBox="1"/>
          <p:nvPr>
            <p:ph type="title"/>
          </p:nvPr>
        </p:nvSpPr>
        <p:spPr>
          <a:xfrm>
            <a:off x="913795" y="60960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Problématique</a:t>
            </a:r>
            <a:endParaRPr/>
          </a:p>
        </p:txBody>
      </p:sp>
      <p:sp>
        <p:nvSpPr>
          <p:cNvPr id="176" name="Google Shape;176;g1797d722188_0_9"/>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ctr">
              <a:lnSpc>
                <a:spcPct val="120000"/>
              </a:lnSpc>
              <a:spcBef>
                <a:spcPts val="1000"/>
              </a:spcBef>
              <a:spcAft>
                <a:spcPts val="0"/>
              </a:spcAft>
              <a:buClr>
                <a:schemeClr val="lt1"/>
              </a:buClr>
              <a:buSzPts val="2000"/>
              <a:buNone/>
            </a:pPr>
            <a:r>
              <a:t/>
            </a:r>
            <a:endParaRPr/>
          </a:p>
          <a:p>
            <a:pPr indent="0" lvl="0" marL="0" rtl="0" algn="ctr">
              <a:lnSpc>
                <a:spcPct val="120000"/>
              </a:lnSpc>
              <a:spcBef>
                <a:spcPts val="1000"/>
              </a:spcBef>
              <a:spcAft>
                <a:spcPts val="0"/>
              </a:spcAft>
              <a:buClr>
                <a:schemeClr val="lt1"/>
              </a:buClr>
              <a:buSzPts val="2000"/>
              <a:buNone/>
            </a:pPr>
            <a:r>
              <a:t/>
            </a:r>
            <a:endParaRPr i="1"/>
          </a:p>
        </p:txBody>
      </p:sp>
      <p:sp>
        <p:nvSpPr>
          <p:cNvPr id="177" name="Google Shape;177;g1797d722188_0_9"/>
          <p:cNvSpPr txBox="1"/>
          <p:nvPr>
            <p:ph idx="1" type="body"/>
          </p:nvPr>
        </p:nvSpPr>
        <p:spPr>
          <a:xfrm>
            <a:off x="702422" y="1822002"/>
            <a:ext cx="10457700" cy="4188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120000"/>
              </a:lnSpc>
              <a:spcBef>
                <a:spcPts val="0"/>
              </a:spcBef>
              <a:spcAft>
                <a:spcPts val="0"/>
              </a:spcAft>
              <a:buClr>
                <a:schemeClr val="lt1"/>
              </a:buClr>
              <a:buSzPct val="100000"/>
              <a:buNone/>
            </a:pPr>
            <a:r>
              <a:t/>
            </a:r>
            <a:endParaRPr i="1"/>
          </a:p>
          <a:p>
            <a:pPr indent="0" lvl="0" marL="0" rtl="0" algn="ctr">
              <a:lnSpc>
                <a:spcPct val="120000"/>
              </a:lnSpc>
              <a:spcBef>
                <a:spcPts val="1000"/>
              </a:spcBef>
              <a:spcAft>
                <a:spcPts val="0"/>
              </a:spcAft>
              <a:buClr>
                <a:schemeClr val="lt1"/>
              </a:buClr>
              <a:buSzPct val="71017"/>
              <a:buNone/>
            </a:pPr>
            <a:r>
              <a:rPr i="1" lang="fr-FR" sz="2816"/>
              <a:t>L’année 2022 est marquée par une crise énergétique sans précédent, la France risque une pénurie d’électricité pour les prochaines années, c’est pourquoi nous allons analyser la consommation et la production d’électricité des 10 dernières années en fonction des DJU du chauffage afin de prédire ce qui se passerait pour les prochaines années.</a:t>
            </a:r>
            <a:endParaRPr i="1" sz="2816"/>
          </a:p>
          <a:p>
            <a:pPr indent="0" lvl="0" marL="0" rtl="0" algn="l">
              <a:lnSpc>
                <a:spcPct val="120000"/>
              </a:lnSpc>
              <a:spcBef>
                <a:spcPts val="1000"/>
              </a:spcBef>
              <a:spcAft>
                <a:spcPts val="0"/>
              </a:spcAft>
              <a:buClr>
                <a:schemeClr val="lt1"/>
              </a:buClr>
              <a:buSzPct val="100000"/>
              <a:buNone/>
            </a:pPr>
            <a:r>
              <a:t/>
            </a:r>
            <a:endParaRPr i="1"/>
          </a:p>
          <a:p>
            <a:pPr indent="0" lvl="0" marL="0" rtl="0" algn="ctr">
              <a:lnSpc>
                <a:spcPct val="120000"/>
              </a:lnSpc>
              <a:spcBef>
                <a:spcPts val="1000"/>
              </a:spcBef>
              <a:spcAft>
                <a:spcPts val="0"/>
              </a:spcAft>
              <a:buClr>
                <a:schemeClr val="lt1"/>
              </a:buClr>
              <a:buSzPct val="100000"/>
              <a:buNone/>
            </a:pPr>
            <a:r>
              <a:t/>
            </a:r>
            <a:endParaRPr i="1"/>
          </a:p>
          <a:p>
            <a:pPr indent="0" lvl="0" marL="0" rtl="0" algn="ctr">
              <a:lnSpc>
                <a:spcPct val="120000"/>
              </a:lnSpc>
              <a:spcBef>
                <a:spcPts val="1000"/>
              </a:spcBef>
              <a:spcAft>
                <a:spcPts val="0"/>
              </a:spcAft>
              <a:buClr>
                <a:schemeClr val="lt1"/>
              </a:buClr>
              <a:buSzPct val="100000"/>
              <a:buNone/>
            </a:pPr>
            <a:r>
              <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82" name="Shape 182"/>
        <p:cNvGrpSpPr/>
        <p:nvPr/>
      </p:nvGrpSpPr>
      <p:grpSpPr>
        <a:xfrm>
          <a:off x="0" y="0"/>
          <a:ext cx="0" cy="0"/>
          <a:chOff x="0" y="0"/>
          <a:chExt cx="0" cy="0"/>
        </a:xfrm>
      </p:grpSpPr>
      <p:pic>
        <p:nvPicPr>
          <p:cNvPr descr="image décorative de la conception des yeux des taureaux" id="183" name="Google Shape;183;p6"/>
          <p:cNvPicPr preferRelativeResize="0"/>
          <p:nvPr/>
        </p:nvPicPr>
        <p:blipFill rotWithShape="1">
          <a:blip r:embed="rId3">
            <a:alphaModFix amt="15000"/>
          </a:blip>
          <a:srcRect b="9169" l="0" r="0" t="6583"/>
          <a:stretch/>
        </p:blipFill>
        <p:spPr>
          <a:xfrm>
            <a:off x="20" y="2030"/>
            <a:ext cx="12191980" cy="6855970"/>
          </a:xfrm>
          <a:prstGeom prst="rect">
            <a:avLst/>
          </a:prstGeom>
          <a:noFill/>
          <a:ln>
            <a:noFill/>
          </a:ln>
        </p:spPr>
      </p:pic>
      <p:sp>
        <p:nvSpPr>
          <p:cNvPr id="184" name="Google Shape;184;p6"/>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185" name="Google Shape;185;p6"/>
          <p:cNvSpPr txBox="1"/>
          <p:nvPr>
            <p:ph type="title"/>
          </p:nvPr>
        </p:nvSpPr>
        <p:spPr>
          <a:xfrm>
            <a:off x="913793" y="275467"/>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i="1" lang="fr-FR"/>
              <a:t>ÉTAPES DE LA RÉALISATION DU PROJET</a:t>
            </a:r>
            <a:endParaRPr i="1"/>
          </a:p>
        </p:txBody>
      </p:sp>
      <p:grpSp>
        <p:nvGrpSpPr>
          <p:cNvPr id="186" name="Google Shape;186;p6"/>
          <p:cNvGrpSpPr/>
          <p:nvPr/>
        </p:nvGrpSpPr>
        <p:grpSpPr>
          <a:xfrm>
            <a:off x="1069956" y="1246897"/>
            <a:ext cx="9822341" cy="4202000"/>
            <a:chOff x="461828" y="77953"/>
            <a:chExt cx="9621257" cy="3769286"/>
          </a:xfrm>
        </p:grpSpPr>
        <p:sp>
          <p:nvSpPr>
            <p:cNvPr id="187" name="Google Shape;187;p6"/>
            <p:cNvSpPr/>
            <p:nvPr/>
          </p:nvSpPr>
          <p:spPr>
            <a:xfrm>
              <a:off x="4087246" y="1011559"/>
              <a:ext cx="1063607" cy="732951"/>
            </a:xfrm>
            <a:custGeom>
              <a:rect b="b" l="l" r="r" t="t"/>
              <a:pathLst>
                <a:path extrusionOk="0" h="120000" w="120000">
                  <a:moveTo>
                    <a:pt x="120000" y="0"/>
                  </a:moveTo>
                  <a:lnTo>
                    <a:pt x="120000" y="120000"/>
                  </a:lnTo>
                  <a:lnTo>
                    <a:pt x="0" y="120000"/>
                  </a:lnTo>
                </a:path>
              </a:pathLst>
            </a:custGeom>
            <a:noFill/>
            <a:ln cap="flat" cmpd="sng" w="19050">
              <a:solidFill>
                <a:srgbClr val="7D9C32"/>
              </a:solidFill>
              <a:prstDash val="solid"/>
              <a:round/>
              <a:headEnd len="sm" w="sm" type="none"/>
              <a:tailEnd len="sm" w="sm" type="none"/>
            </a:ln>
          </p:spPr>
        </p:sp>
        <p:sp>
          <p:nvSpPr>
            <p:cNvPr id="188" name="Google Shape;188;p6"/>
            <p:cNvSpPr/>
            <p:nvPr/>
          </p:nvSpPr>
          <p:spPr>
            <a:xfrm>
              <a:off x="5150853" y="1011559"/>
              <a:ext cx="4036970" cy="1925959"/>
            </a:xfrm>
            <a:custGeom>
              <a:rect b="b" l="l" r="r" t="t"/>
              <a:pathLst>
                <a:path extrusionOk="0" h="120000" w="120000">
                  <a:moveTo>
                    <a:pt x="0" y="0"/>
                  </a:moveTo>
                  <a:lnTo>
                    <a:pt x="0" y="108286"/>
                  </a:lnTo>
                  <a:lnTo>
                    <a:pt x="120000" y="108286"/>
                  </a:lnTo>
                  <a:lnTo>
                    <a:pt x="120000" y="120000"/>
                  </a:lnTo>
                </a:path>
              </a:pathLst>
            </a:custGeom>
            <a:noFill/>
            <a:ln cap="flat" cmpd="sng" w="19050">
              <a:solidFill>
                <a:srgbClr val="7D9C32"/>
              </a:solidFill>
              <a:prstDash val="solid"/>
              <a:round/>
              <a:headEnd len="sm" w="sm" type="none"/>
              <a:tailEnd len="sm" w="sm" type="none"/>
            </a:ln>
          </p:spPr>
        </p:sp>
        <p:sp>
          <p:nvSpPr>
            <p:cNvPr id="189" name="Google Shape;189;p6"/>
            <p:cNvSpPr/>
            <p:nvPr/>
          </p:nvSpPr>
          <p:spPr>
            <a:xfrm>
              <a:off x="5150853" y="1011559"/>
              <a:ext cx="1776719" cy="1940418"/>
            </a:xfrm>
            <a:custGeom>
              <a:rect b="b" l="l" r="r" t="t"/>
              <a:pathLst>
                <a:path extrusionOk="0" h="120000" w="120000">
                  <a:moveTo>
                    <a:pt x="0" y="0"/>
                  </a:moveTo>
                  <a:lnTo>
                    <a:pt x="0" y="108373"/>
                  </a:lnTo>
                  <a:lnTo>
                    <a:pt x="120000" y="108373"/>
                  </a:lnTo>
                  <a:lnTo>
                    <a:pt x="120000" y="120000"/>
                  </a:lnTo>
                </a:path>
              </a:pathLst>
            </a:custGeom>
            <a:noFill/>
            <a:ln cap="flat" cmpd="sng" w="19050">
              <a:solidFill>
                <a:srgbClr val="7D9C32"/>
              </a:solidFill>
              <a:prstDash val="solid"/>
              <a:round/>
              <a:headEnd len="sm" w="sm" type="none"/>
              <a:tailEnd len="sm" w="sm" type="none"/>
            </a:ln>
          </p:spPr>
        </p:sp>
        <p:sp>
          <p:nvSpPr>
            <p:cNvPr id="190" name="Google Shape;190;p6"/>
            <p:cNvSpPr/>
            <p:nvPr/>
          </p:nvSpPr>
          <p:spPr>
            <a:xfrm>
              <a:off x="3966475" y="1011559"/>
              <a:ext cx="1184378" cy="1934670"/>
            </a:xfrm>
            <a:custGeom>
              <a:rect b="b" l="l" r="r" t="t"/>
              <a:pathLst>
                <a:path extrusionOk="0" h="120000" w="120000">
                  <a:moveTo>
                    <a:pt x="120000" y="0"/>
                  </a:moveTo>
                  <a:lnTo>
                    <a:pt x="120000" y="108339"/>
                  </a:lnTo>
                  <a:lnTo>
                    <a:pt x="0" y="108339"/>
                  </a:lnTo>
                  <a:lnTo>
                    <a:pt x="0" y="120000"/>
                  </a:lnTo>
                </a:path>
              </a:pathLst>
            </a:custGeom>
            <a:noFill/>
            <a:ln cap="flat" cmpd="sng" w="19050">
              <a:solidFill>
                <a:srgbClr val="7D9C32"/>
              </a:solidFill>
              <a:prstDash val="solid"/>
              <a:round/>
              <a:headEnd len="sm" w="sm" type="none"/>
              <a:tailEnd len="sm" w="sm" type="none"/>
            </a:ln>
          </p:spPr>
        </p:sp>
        <p:sp>
          <p:nvSpPr>
            <p:cNvPr id="191" name="Google Shape;191;p6"/>
            <p:cNvSpPr/>
            <p:nvPr/>
          </p:nvSpPr>
          <p:spPr>
            <a:xfrm>
              <a:off x="1357090" y="1011559"/>
              <a:ext cx="3793763" cy="1846460"/>
            </a:xfrm>
            <a:custGeom>
              <a:rect b="b" l="l" r="r" t="t"/>
              <a:pathLst>
                <a:path extrusionOk="0" h="120000" w="120000">
                  <a:moveTo>
                    <a:pt x="120000" y="0"/>
                  </a:moveTo>
                  <a:lnTo>
                    <a:pt x="120000" y="107782"/>
                  </a:lnTo>
                  <a:lnTo>
                    <a:pt x="0" y="107782"/>
                  </a:lnTo>
                  <a:lnTo>
                    <a:pt x="0" y="120000"/>
                  </a:lnTo>
                </a:path>
              </a:pathLst>
            </a:custGeom>
            <a:noFill/>
            <a:ln cap="flat" cmpd="sng" w="19050">
              <a:solidFill>
                <a:srgbClr val="7D9C32"/>
              </a:solidFill>
              <a:prstDash val="solid"/>
              <a:round/>
              <a:headEnd len="sm" w="sm" type="none"/>
              <a:tailEnd len="sm" w="sm" type="none"/>
            </a:ln>
          </p:spPr>
        </p:sp>
        <p:sp>
          <p:nvSpPr>
            <p:cNvPr id="192" name="Google Shape;192;p6"/>
            <p:cNvSpPr/>
            <p:nvPr/>
          </p:nvSpPr>
          <p:spPr>
            <a:xfrm>
              <a:off x="5150853" y="1011559"/>
              <a:ext cx="1553566" cy="440719"/>
            </a:xfrm>
            <a:custGeom>
              <a:rect b="b" l="l" r="r" t="t"/>
              <a:pathLst>
                <a:path extrusionOk="0" h="120000" w="120000">
                  <a:moveTo>
                    <a:pt x="0" y="0"/>
                  </a:moveTo>
                  <a:lnTo>
                    <a:pt x="0" y="68810"/>
                  </a:lnTo>
                  <a:lnTo>
                    <a:pt x="120000" y="68810"/>
                  </a:lnTo>
                  <a:lnTo>
                    <a:pt x="120000" y="120000"/>
                  </a:lnTo>
                </a:path>
              </a:pathLst>
            </a:custGeom>
            <a:noFill/>
            <a:ln cap="flat" cmpd="sng" w="19050">
              <a:solidFill>
                <a:srgbClr val="7D9C32"/>
              </a:solidFill>
              <a:prstDash val="solid"/>
              <a:round/>
              <a:headEnd len="sm" w="sm" type="none"/>
              <a:tailEnd len="sm" w="sm" type="none"/>
            </a:ln>
          </p:spPr>
        </p:sp>
        <p:sp>
          <p:nvSpPr>
            <p:cNvPr id="193" name="Google Shape;193;p6"/>
            <p:cNvSpPr/>
            <p:nvPr/>
          </p:nvSpPr>
          <p:spPr>
            <a:xfrm>
              <a:off x="4088186" y="77953"/>
              <a:ext cx="2125334" cy="933606"/>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6"/>
            <p:cNvSpPr txBox="1"/>
            <p:nvPr/>
          </p:nvSpPr>
          <p:spPr>
            <a:xfrm>
              <a:off x="4088186" y="77953"/>
              <a:ext cx="2125334" cy="933606"/>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fr-FR" sz="1600" u="none" cap="none" strike="noStrike">
                  <a:solidFill>
                    <a:schemeClr val="lt1"/>
                  </a:solidFill>
                  <a:latin typeface="Rockwell"/>
                  <a:ea typeface="Rockwell"/>
                  <a:cs typeface="Rockwell"/>
                  <a:sym typeface="Rockwell"/>
                </a:rPr>
                <a:t>Récupération du dataset depuis RTE, </a:t>
              </a:r>
              <a:r>
                <a:rPr lang="fr-FR" sz="1600">
                  <a:solidFill>
                    <a:schemeClr val="lt1"/>
                  </a:solidFill>
                  <a:latin typeface="Rockwell"/>
                  <a:ea typeface="Rockwell"/>
                  <a:cs typeface="Rockwell"/>
                  <a:sym typeface="Rockwell"/>
                </a:rPr>
                <a:t>cegibat</a:t>
              </a:r>
              <a:endParaRPr b="0" i="0" sz="1600" u="none" cap="none" strike="noStrike">
                <a:solidFill>
                  <a:schemeClr val="lt1"/>
                </a:solidFill>
                <a:latin typeface="Rockwell"/>
                <a:ea typeface="Rockwell"/>
                <a:cs typeface="Rockwell"/>
                <a:sym typeface="Rockwell"/>
              </a:endParaRPr>
            </a:p>
          </p:txBody>
        </p:sp>
        <p:sp>
          <p:nvSpPr>
            <p:cNvPr id="195" name="Google Shape;195;p6"/>
            <p:cNvSpPr/>
            <p:nvPr/>
          </p:nvSpPr>
          <p:spPr>
            <a:xfrm>
              <a:off x="5809157" y="1452279"/>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6"/>
            <p:cNvSpPr txBox="1"/>
            <p:nvPr/>
          </p:nvSpPr>
          <p:spPr>
            <a:xfrm>
              <a:off x="5809157" y="1452279"/>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fr-FR" sz="1600" u="none" cap="none" strike="noStrike">
                  <a:solidFill>
                    <a:schemeClr val="lt1"/>
                  </a:solidFill>
                  <a:latin typeface="Rockwell"/>
                  <a:ea typeface="Rockwell"/>
                  <a:cs typeface="Rockwell"/>
                  <a:sym typeface="Rockwell"/>
                </a:rPr>
                <a:t>Importation des données sur python avec</a:t>
              </a:r>
              <a:endParaRPr b="0" i="0" sz="1600" u="none" cap="none" strike="noStrike">
                <a:solidFill>
                  <a:schemeClr val="lt1"/>
                </a:solidFill>
                <a:latin typeface="Rockwell"/>
                <a:ea typeface="Rockwell"/>
                <a:cs typeface="Rockwell"/>
                <a:sym typeface="Rockwell"/>
              </a:endParaRPr>
            </a:p>
            <a:p>
              <a:pPr indent="0" lvl="0" marL="0" marR="0" rtl="0" algn="ctr">
                <a:lnSpc>
                  <a:spcPct val="90000"/>
                </a:lnSpc>
                <a:spcBef>
                  <a:spcPts val="0"/>
                </a:spcBef>
                <a:spcAft>
                  <a:spcPts val="0"/>
                </a:spcAft>
                <a:buClr>
                  <a:srgbClr val="000000"/>
                </a:buClr>
                <a:buSzPts val="1600"/>
                <a:buFont typeface="Arial"/>
                <a:buNone/>
              </a:pPr>
              <a:r>
                <a:rPr lang="fr-FR" sz="1600">
                  <a:solidFill>
                    <a:srgbClr val="CC0000"/>
                  </a:solidFill>
                  <a:latin typeface="Rockwell"/>
                  <a:ea typeface="Rockwell"/>
                  <a:cs typeface="Rockwell"/>
                  <a:sym typeface="Rockwell"/>
                </a:rPr>
                <a:t>Pandas, numpy </a:t>
              </a:r>
              <a:endParaRPr b="0" i="0" sz="1600" u="none" cap="none" strike="noStrike">
                <a:solidFill>
                  <a:srgbClr val="CC0000"/>
                </a:solidFill>
                <a:latin typeface="Rockwell"/>
                <a:ea typeface="Rockwell"/>
                <a:cs typeface="Rockwell"/>
                <a:sym typeface="Rockwell"/>
              </a:endParaRPr>
            </a:p>
          </p:txBody>
        </p:sp>
        <p:sp>
          <p:nvSpPr>
            <p:cNvPr id="197" name="Google Shape;197;p6"/>
            <p:cNvSpPr/>
            <p:nvPr/>
          </p:nvSpPr>
          <p:spPr>
            <a:xfrm>
              <a:off x="461828" y="2858019"/>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6"/>
            <p:cNvSpPr txBox="1"/>
            <p:nvPr/>
          </p:nvSpPr>
          <p:spPr>
            <a:xfrm>
              <a:off x="461828" y="2858019"/>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fr-FR" sz="1600" u="none" cap="none" strike="noStrike">
                  <a:solidFill>
                    <a:schemeClr val="lt1"/>
                  </a:solidFill>
                  <a:latin typeface="Rockwell"/>
                  <a:ea typeface="Rockwell"/>
                  <a:cs typeface="Rockwell"/>
                  <a:sym typeface="Rockwell"/>
                </a:rPr>
                <a:t>Visualisation des données avec </a:t>
              </a:r>
              <a:r>
                <a:rPr b="0" i="0" lang="fr-FR" sz="1600" u="none" cap="none" strike="noStrike">
                  <a:solidFill>
                    <a:srgbClr val="CC0000"/>
                  </a:solidFill>
                  <a:latin typeface="Rockwell"/>
                  <a:ea typeface="Rockwell"/>
                  <a:cs typeface="Rockwell"/>
                  <a:sym typeface="Rockwell"/>
                </a:rPr>
                <a:t>matplotlib, </a:t>
              </a:r>
              <a:r>
                <a:rPr lang="fr-FR" sz="1600">
                  <a:solidFill>
                    <a:srgbClr val="CC0000"/>
                  </a:solidFill>
                  <a:latin typeface="Rockwell"/>
                  <a:ea typeface="Rockwell"/>
                  <a:cs typeface="Rockwell"/>
                  <a:sym typeface="Rockwell"/>
                </a:rPr>
                <a:t>seaborn</a:t>
              </a:r>
              <a:endParaRPr b="0" i="0" sz="1600" u="none" cap="none" strike="noStrike">
                <a:solidFill>
                  <a:srgbClr val="CC0000"/>
                </a:solidFill>
                <a:latin typeface="Rockwell"/>
                <a:ea typeface="Rockwell"/>
                <a:cs typeface="Rockwell"/>
                <a:sym typeface="Rockwell"/>
              </a:endParaRPr>
            </a:p>
          </p:txBody>
        </p:sp>
        <p:sp>
          <p:nvSpPr>
            <p:cNvPr id="199" name="Google Shape;199;p6"/>
            <p:cNvSpPr/>
            <p:nvPr/>
          </p:nvSpPr>
          <p:spPr>
            <a:xfrm>
              <a:off x="3071213" y="2946230"/>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6"/>
            <p:cNvSpPr txBox="1"/>
            <p:nvPr/>
          </p:nvSpPr>
          <p:spPr>
            <a:xfrm>
              <a:off x="3071213" y="2946230"/>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fr-FR" sz="1600" u="none" cap="none" strike="noStrike">
                  <a:solidFill>
                    <a:schemeClr val="lt1"/>
                  </a:solidFill>
                  <a:latin typeface="Rockwell"/>
                  <a:ea typeface="Rockwell"/>
                  <a:cs typeface="Rockwell"/>
                  <a:sym typeface="Rockwell"/>
                </a:rPr>
                <a:t>Analyse de</a:t>
              </a:r>
              <a:r>
                <a:rPr lang="fr-FR" sz="1600">
                  <a:solidFill>
                    <a:schemeClr val="lt1"/>
                  </a:solidFill>
                  <a:latin typeface="Rockwell"/>
                  <a:ea typeface="Rockwell"/>
                  <a:cs typeface="Rockwell"/>
                  <a:sym typeface="Rockwell"/>
                </a:rPr>
                <a:t> </a:t>
              </a:r>
              <a:r>
                <a:rPr b="0" i="0" lang="fr-FR" sz="1600" u="none" cap="none" strike="noStrike">
                  <a:solidFill>
                    <a:schemeClr val="lt1"/>
                  </a:solidFill>
                  <a:latin typeface="Rockwell"/>
                  <a:ea typeface="Rockwell"/>
                  <a:cs typeface="Rockwell"/>
                  <a:sym typeface="Rockwell"/>
                </a:rPr>
                <a:t>nuage de points avec </a:t>
              </a:r>
              <a:endParaRPr b="0" i="0" sz="1600" u="none" cap="none" strike="noStrike">
                <a:solidFill>
                  <a:schemeClr val="lt1"/>
                </a:solidFill>
                <a:latin typeface="Rockwell"/>
                <a:ea typeface="Rockwell"/>
                <a:cs typeface="Rockwell"/>
                <a:sym typeface="Rockwell"/>
              </a:endParaRPr>
            </a:p>
            <a:p>
              <a:pPr indent="0" lvl="0" marL="0" rtl="0" algn="ctr">
                <a:lnSpc>
                  <a:spcPct val="90000"/>
                </a:lnSpc>
                <a:spcBef>
                  <a:spcPts val="0"/>
                </a:spcBef>
                <a:spcAft>
                  <a:spcPts val="0"/>
                </a:spcAft>
                <a:buClr>
                  <a:schemeClr val="dk1"/>
                </a:buClr>
                <a:buSzPts val="1600"/>
                <a:buFont typeface="Arial"/>
                <a:buNone/>
              </a:pPr>
              <a:r>
                <a:rPr lang="fr-FR" sz="1600">
                  <a:solidFill>
                    <a:srgbClr val="CC0000"/>
                  </a:solidFill>
                  <a:latin typeface="Rockwell"/>
                  <a:ea typeface="Rockwell"/>
                  <a:cs typeface="Rockwell"/>
                  <a:sym typeface="Rockwell"/>
                </a:rPr>
                <a:t>matplotlib, seaborn</a:t>
              </a:r>
              <a:endParaRPr sz="1600">
                <a:solidFill>
                  <a:srgbClr val="CC0000"/>
                </a:solidFill>
                <a:latin typeface="Rockwell"/>
                <a:ea typeface="Rockwell"/>
                <a:cs typeface="Rockwell"/>
                <a:sym typeface="Rockwell"/>
              </a:endParaRPr>
            </a:p>
            <a:p>
              <a:pPr indent="0" lvl="0" marL="0" marR="0" rtl="0" algn="ctr">
                <a:lnSpc>
                  <a:spcPct val="90000"/>
                </a:lnSpc>
                <a:spcBef>
                  <a:spcPts val="0"/>
                </a:spcBef>
                <a:spcAft>
                  <a:spcPts val="0"/>
                </a:spcAft>
                <a:buClr>
                  <a:srgbClr val="000000"/>
                </a:buClr>
                <a:buSzPts val="1600"/>
                <a:buFont typeface="Arial"/>
                <a:buNone/>
              </a:pPr>
              <a:r>
                <a:t/>
              </a:r>
              <a:endParaRPr sz="1600">
                <a:solidFill>
                  <a:srgbClr val="FF0000"/>
                </a:solidFill>
                <a:latin typeface="Rockwell"/>
                <a:ea typeface="Rockwell"/>
                <a:cs typeface="Rockwell"/>
                <a:sym typeface="Rockwell"/>
              </a:endParaRPr>
            </a:p>
          </p:txBody>
        </p:sp>
        <p:sp>
          <p:nvSpPr>
            <p:cNvPr id="201" name="Google Shape;201;p6"/>
            <p:cNvSpPr/>
            <p:nvPr/>
          </p:nvSpPr>
          <p:spPr>
            <a:xfrm>
              <a:off x="6032311" y="2951977"/>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6"/>
            <p:cNvSpPr txBox="1"/>
            <p:nvPr/>
          </p:nvSpPr>
          <p:spPr>
            <a:xfrm>
              <a:off x="6032311" y="2951977"/>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i="0" lang="fr-FR" u="none" cap="none" strike="noStrike">
                  <a:solidFill>
                    <a:schemeClr val="lt1"/>
                  </a:solidFill>
                  <a:latin typeface="Rockwell"/>
                  <a:ea typeface="Rockwell"/>
                  <a:cs typeface="Rockwell"/>
                  <a:sym typeface="Rockwell"/>
                </a:rPr>
                <a:t>Choix du modèle linéaire </a:t>
              </a:r>
              <a:endParaRPr i="0" u="none" cap="none" strike="noStrike">
                <a:solidFill>
                  <a:schemeClr val="lt1"/>
                </a:solidFill>
                <a:latin typeface="Rockwell"/>
                <a:ea typeface="Rockwell"/>
                <a:cs typeface="Rockwell"/>
                <a:sym typeface="Rockwell"/>
              </a:endParaRPr>
            </a:p>
            <a:p>
              <a:pPr indent="0" lvl="0" marL="0" rtl="0" algn="ctr">
                <a:spcBef>
                  <a:spcPts val="1000"/>
                </a:spcBef>
                <a:spcAft>
                  <a:spcPts val="0"/>
                </a:spcAft>
                <a:buClr>
                  <a:schemeClr val="dk1"/>
                </a:buClr>
                <a:buSzPts val="1100"/>
                <a:buFont typeface="Arial"/>
                <a:buNone/>
              </a:pPr>
              <a:r>
                <a:rPr lang="fr-FR">
                  <a:solidFill>
                    <a:srgbClr val="FF0000"/>
                  </a:solidFill>
                  <a:latin typeface="Rockwell"/>
                  <a:ea typeface="Rockwell"/>
                  <a:cs typeface="Rockwell"/>
                  <a:sym typeface="Rockwell"/>
                </a:rPr>
                <a:t>SKLearn, Statsmodels</a:t>
              </a:r>
              <a:endParaRPr>
                <a:solidFill>
                  <a:srgbClr val="FF0000"/>
                </a:solidFill>
                <a:latin typeface="Rockwell"/>
                <a:ea typeface="Rockwell"/>
                <a:cs typeface="Rockwell"/>
                <a:sym typeface="Rockwell"/>
              </a:endParaRPr>
            </a:p>
          </p:txBody>
        </p:sp>
        <p:sp>
          <p:nvSpPr>
            <p:cNvPr id="203" name="Google Shape;203;p6"/>
            <p:cNvSpPr/>
            <p:nvPr/>
          </p:nvSpPr>
          <p:spPr>
            <a:xfrm>
              <a:off x="8292561" y="2937519"/>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6"/>
            <p:cNvSpPr txBox="1"/>
            <p:nvPr/>
          </p:nvSpPr>
          <p:spPr>
            <a:xfrm>
              <a:off x="8292561" y="2937519"/>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b="0" i="0" lang="fr-FR" sz="1600" u="none" cap="none" strike="noStrike">
                  <a:solidFill>
                    <a:schemeClr val="lt1"/>
                  </a:solidFill>
                  <a:latin typeface="Rockwell"/>
                  <a:ea typeface="Rockwell"/>
                  <a:cs typeface="Rockwell"/>
                  <a:sym typeface="Rockwell"/>
                </a:rPr>
                <a:t>Prédiction pour les prochaines années </a:t>
              </a:r>
              <a:endParaRPr b="0" i="0" sz="1600" u="none" cap="none" strike="noStrike">
                <a:solidFill>
                  <a:schemeClr val="lt1"/>
                </a:solidFill>
                <a:latin typeface="Rockwell"/>
                <a:ea typeface="Rockwell"/>
                <a:cs typeface="Rockwell"/>
                <a:sym typeface="Rockwell"/>
              </a:endParaRPr>
            </a:p>
            <a:p>
              <a:pPr indent="0" lvl="0" marL="0" marR="0" rtl="0" algn="ctr">
                <a:lnSpc>
                  <a:spcPct val="90000"/>
                </a:lnSpc>
                <a:spcBef>
                  <a:spcPts val="0"/>
                </a:spcBef>
                <a:spcAft>
                  <a:spcPts val="0"/>
                </a:spcAft>
                <a:buClr>
                  <a:srgbClr val="000000"/>
                </a:buClr>
                <a:buSzPts val="1600"/>
                <a:buFont typeface="Arial"/>
                <a:buNone/>
              </a:pPr>
              <a:r>
                <a:t/>
              </a:r>
              <a:endParaRPr sz="1600">
                <a:solidFill>
                  <a:schemeClr val="lt1"/>
                </a:solidFill>
                <a:latin typeface="Rockwell"/>
                <a:ea typeface="Rockwell"/>
                <a:cs typeface="Rockwell"/>
                <a:sym typeface="Rockwell"/>
              </a:endParaRPr>
            </a:p>
          </p:txBody>
        </p:sp>
        <p:sp>
          <p:nvSpPr>
            <p:cNvPr id="205" name="Google Shape;205;p6"/>
            <p:cNvSpPr/>
            <p:nvPr/>
          </p:nvSpPr>
          <p:spPr>
            <a:xfrm>
              <a:off x="2296721" y="1296879"/>
              <a:ext cx="1790524" cy="895262"/>
            </a:xfrm>
            <a:prstGeom prst="rect">
              <a:avLst/>
            </a:prstGeom>
            <a:solidFill>
              <a:srgbClr val="1F445F"/>
            </a:solidFill>
            <a:ln>
              <a:noFill/>
            </a:ln>
            <a:effectLst>
              <a:outerShdw blurRad="50800" rotWithShape="0" dir="5400000" dist="38100" sy="96000">
                <a:srgbClr val="000000">
                  <a:alpha val="5333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6"/>
            <p:cNvSpPr txBox="1"/>
            <p:nvPr/>
          </p:nvSpPr>
          <p:spPr>
            <a:xfrm>
              <a:off x="2296721" y="1296879"/>
              <a:ext cx="1790524" cy="895262"/>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rgbClr val="000000"/>
                </a:buClr>
                <a:buSzPts val="1600"/>
                <a:buFont typeface="Arial"/>
                <a:buNone/>
              </a:pPr>
              <a:r>
                <a:rPr lang="fr-FR" sz="1600">
                  <a:solidFill>
                    <a:schemeClr val="lt1"/>
                  </a:solidFill>
                  <a:latin typeface="Rockwell"/>
                  <a:ea typeface="Rockwell"/>
                  <a:cs typeface="Rockwell"/>
                  <a:sym typeface="Rockwell"/>
                </a:rPr>
                <a:t>Traitement </a:t>
              </a:r>
              <a:r>
                <a:rPr b="0" i="0" lang="fr-FR" sz="1600" u="none" cap="none" strike="noStrike">
                  <a:solidFill>
                    <a:schemeClr val="lt1"/>
                  </a:solidFill>
                  <a:latin typeface="Rockwell"/>
                  <a:ea typeface="Rockwell"/>
                  <a:cs typeface="Rockwell"/>
                  <a:sym typeface="Rockwell"/>
                </a:rPr>
                <a:t> des données avec </a:t>
              </a:r>
              <a:r>
                <a:rPr lang="fr-FR" sz="1600">
                  <a:solidFill>
                    <a:srgbClr val="CC0000"/>
                  </a:solidFill>
                  <a:latin typeface="Rockwell"/>
                  <a:ea typeface="Rockwell"/>
                  <a:cs typeface="Rockwell"/>
                  <a:sym typeface="Rockwell"/>
                </a:rPr>
                <a:t>Pandas, numpy</a:t>
              </a:r>
              <a:endParaRPr b="0" i="0" sz="1600" u="none" cap="none" strike="noStrike">
                <a:solidFill>
                  <a:srgbClr val="CC0000"/>
                </a:solidFill>
                <a:latin typeface="Rockwell"/>
                <a:ea typeface="Rockwell"/>
                <a:cs typeface="Rockwell"/>
                <a:sym typeface="Rockwell"/>
              </a:endParaRPr>
            </a:p>
          </p:txBody>
        </p:sp>
      </p:grpSp>
      <p:sp>
        <p:nvSpPr>
          <p:cNvPr id="207" name="Google Shape;207;p6"/>
          <p:cNvSpPr/>
          <p:nvPr/>
        </p:nvSpPr>
        <p:spPr>
          <a:xfrm>
            <a:off x="4753909" y="5897880"/>
            <a:ext cx="2673531" cy="853440"/>
          </a:xfrm>
          <a:prstGeom prst="rect">
            <a:avLst/>
          </a:prstGeom>
          <a:solidFill>
            <a:srgbClr val="1F445F"/>
          </a:solidFill>
          <a:ln cap="flat" cmpd="sng" w="19050">
            <a:solidFill>
              <a:srgbClr val="738F3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Rockwell"/>
                <a:ea typeface="Rockwell"/>
                <a:cs typeface="Rockwell"/>
                <a:sym typeface="Rockwell"/>
              </a:rPr>
              <a:t>Résultat de l’étude</a:t>
            </a:r>
            <a:endParaRPr b="0" i="0" sz="1800" u="none" cap="none" strike="noStrike">
              <a:solidFill>
                <a:schemeClr val="lt1"/>
              </a:solidFill>
              <a:latin typeface="Rockwell"/>
              <a:ea typeface="Rockwell"/>
              <a:cs typeface="Rockwell"/>
              <a:sym typeface="Rockwell"/>
            </a:endParaRPr>
          </a:p>
        </p:txBody>
      </p:sp>
      <p:cxnSp>
        <p:nvCxnSpPr>
          <p:cNvPr id="208" name="Google Shape;208;p6"/>
          <p:cNvCxnSpPr/>
          <p:nvPr/>
        </p:nvCxnSpPr>
        <p:spPr>
          <a:xfrm>
            <a:off x="2133600" y="5347063"/>
            <a:ext cx="2604000" cy="975300"/>
          </a:xfrm>
          <a:prstGeom prst="bentConnector3">
            <a:avLst>
              <a:gd fmla="val 50000" name="adj1"/>
            </a:avLst>
          </a:prstGeom>
          <a:noFill/>
          <a:ln cap="flat" cmpd="sng" w="12700">
            <a:solidFill>
              <a:schemeClr val="accent1"/>
            </a:solidFill>
            <a:prstDash val="solid"/>
            <a:round/>
            <a:headEnd len="sm" w="sm" type="none"/>
            <a:tailEnd len="sm" w="sm" type="none"/>
          </a:ln>
        </p:spPr>
      </p:cxnSp>
      <p:cxnSp>
        <p:nvCxnSpPr>
          <p:cNvPr id="209" name="Google Shape;209;p6"/>
          <p:cNvCxnSpPr/>
          <p:nvPr/>
        </p:nvCxnSpPr>
        <p:spPr>
          <a:xfrm flipH="1">
            <a:off x="7427384" y="5442857"/>
            <a:ext cx="2613600" cy="879600"/>
          </a:xfrm>
          <a:prstGeom prst="bentConnector3">
            <a:avLst>
              <a:gd fmla="val 50000" name="adj1"/>
            </a:avLst>
          </a:prstGeom>
          <a:noFill/>
          <a:ln cap="flat" cmpd="sng" w="12700">
            <a:solidFill>
              <a:schemeClr val="accent1"/>
            </a:solidFill>
            <a:prstDash val="solid"/>
            <a:round/>
            <a:headEnd len="sm" w="sm" type="none"/>
            <a:tailEnd len="sm" w="sm" type="none"/>
          </a:ln>
        </p:spPr>
      </p:cxnSp>
      <p:cxnSp>
        <p:nvCxnSpPr>
          <p:cNvPr id="210" name="Google Shape;210;p6"/>
          <p:cNvCxnSpPr/>
          <p:nvPr/>
        </p:nvCxnSpPr>
        <p:spPr>
          <a:xfrm flipH="1" rot="-5400000">
            <a:off x="5130108" y="5476932"/>
            <a:ext cx="429000" cy="413100"/>
          </a:xfrm>
          <a:prstGeom prst="bentConnector3">
            <a:avLst>
              <a:gd fmla="val 50000" name="adj1"/>
            </a:avLst>
          </a:prstGeom>
          <a:noFill/>
          <a:ln cap="flat" cmpd="sng" w="12700">
            <a:solidFill>
              <a:schemeClr val="accent1"/>
            </a:solidFill>
            <a:prstDash val="solid"/>
            <a:round/>
            <a:headEnd len="sm" w="sm" type="none"/>
            <a:tailEnd len="sm" w="sm" type="none"/>
          </a:ln>
        </p:spPr>
      </p:cxnSp>
      <p:cxnSp>
        <p:nvCxnSpPr>
          <p:cNvPr id="211" name="Google Shape;211;p6"/>
          <p:cNvCxnSpPr/>
          <p:nvPr/>
        </p:nvCxnSpPr>
        <p:spPr>
          <a:xfrm rot="5400000">
            <a:off x="6761131" y="5465807"/>
            <a:ext cx="455100" cy="409200"/>
          </a:xfrm>
          <a:prstGeom prst="bentConnector3">
            <a:avLst>
              <a:gd fmla="val 50000" name="adj1"/>
            </a:avLst>
          </a:prstGeom>
          <a:noFill/>
          <a:ln cap="flat" cmpd="sng" w="12700">
            <a:solidFill>
              <a:schemeClr val="accent1"/>
            </a:solidFill>
            <a:prstDash val="solid"/>
            <a:round/>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16" name="Shape 216"/>
        <p:cNvGrpSpPr/>
        <p:nvPr/>
      </p:nvGrpSpPr>
      <p:grpSpPr>
        <a:xfrm>
          <a:off x="0" y="0"/>
          <a:ext cx="0" cy="0"/>
          <a:chOff x="0" y="0"/>
          <a:chExt cx="0" cy="0"/>
        </a:xfrm>
      </p:grpSpPr>
      <p:pic>
        <p:nvPicPr>
          <p:cNvPr descr="image décorative de la conception des yeux des taureaux" id="217" name="Google Shape;217;g1bb475d8466_2_0"/>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18" name="Google Shape;218;g1bb475d8466_2_0"/>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19" name="Google Shape;219;g1bb475d8466_2_0"/>
          <p:cNvSpPr txBox="1"/>
          <p:nvPr>
            <p:ph type="title"/>
          </p:nvPr>
        </p:nvSpPr>
        <p:spPr>
          <a:xfrm>
            <a:off x="913793" y="275467"/>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i="1" lang="fr-FR"/>
              <a:t>Les librairies utilisées</a:t>
            </a:r>
            <a:endParaRPr i="1"/>
          </a:p>
        </p:txBody>
      </p:sp>
      <p:pic>
        <p:nvPicPr>
          <p:cNvPr id="220" name="Google Shape;220;g1bb475d8466_2_0"/>
          <p:cNvPicPr preferRelativeResize="0"/>
          <p:nvPr/>
        </p:nvPicPr>
        <p:blipFill>
          <a:blip r:embed="rId4">
            <a:alphaModFix/>
          </a:blip>
          <a:stretch>
            <a:fillRect/>
          </a:stretch>
        </p:blipFill>
        <p:spPr>
          <a:xfrm>
            <a:off x="96100" y="1441700"/>
            <a:ext cx="11999826" cy="516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25" name="Shape 225"/>
        <p:cNvGrpSpPr/>
        <p:nvPr/>
      </p:nvGrpSpPr>
      <p:grpSpPr>
        <a:xfrm>
          <a:off x="0" y="0"/>
          <a:ext cx="0" cy="0"/>
          <a:chOff x="0" y="0"/>
          <a:chExt cx="0" cy="0"/>
        </a:xfrm>
      </p:grpSpPr>
      <p:pic>
        <p:nvPicPr>
          <p:cNvPr descr="image décorative de la conception des yeux des taureaux" id="226" name="Google Shape;226;p3"/>
          <p:cNvPicPr preferRelativeResize="0"/>
          <p:nvPr/>
        </p:nvPicPr>
        <p:blipFill rotWithShape="1">
          <a:blip r:embed="rId3">
            <a:alphaModFix amt="15000"/>
          </a:blip>
          <a:srcRect b="9169" l="0" r="0" t="6583"/>
          <a:stretch/>
        </p:blipFill>
        <p:spPr>
          <a:xfrm>
            <a:off x="20" y="2030"/>
            <a:ext cx="12191980" cy="6855970"/>
          </a:xfrm>
          <a:prstGeom prst="rect">
            <a:avLst/>
          </a:prstGeom>
          <a:noFill/>
          <a:ln>
            <a:noFill/>
          </a:ln>
        </p:spPr>
      </p:pic>
      <p:sp>
        <p:nvSpPr>
          <p:cNvPr id="227" name="Google Shape;227;p3"/>
          <p:cNvSpPr/>
          <p:nvPr/>
        </p:nvSpPr>
        <p:spPr>
          <a:xfrm>
            <a:off x="-275825" y="-283025"/>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28" name="Google Shape;228;p3"/>
          <p:cNvSpPr txBox="1"/>
          <p:nvPr>
            <p:ph type="title"/>
          </p:nvPr>
        </p:nvSpPr>
        <p:spPr>
          <a:xfrm>
            <a:off x="913795" y="609600"/>
            <a:ext cx="10353761" cy="132632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sz="3100"/>
              <a:t>APERÇU DES DONNÉES DE: </a:t>
            </a:r>
            <a:r>
              <a:rPr lang="fr-FR" sz="3100"/>
              <a:t>www.rte-france.com</a:t>
            </a:r>
            <a:endParaRPr sz="3100"/>
          </a:p>
        </p:txBody>
      </p:sp>
      <p:sp>
        <p:nvSpPr>
          <p:cNvPr id="229" name="Google Shape;229;p3"/>
          <p:cNvSpPr txBox="1"/>
          <p:nvPr>
            <p:ph idx="1" type="body"/>
          </p:nvPr>
        </p:nvSpPr>
        <p:spPr>
          <a:xfrm>
            <a:off x="809897" y="1602377"/>
            <a:ext cx="10457660" cy="418882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30" name="Google Shape;230;p3"/>
          <p:cNvSpPr/>
          <p:nvPr/>
        </p:nvSpPr>
        <p:spPr>
          <a:xfrm>
            <a:off x="2245841" y="5939246"/>
            <a:ext cx="7689668" cy="63572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sp>
        <p:nvSpPr>
          <p:cNvPr id="231" name="Google Shape;231;p3"/>
          <p:cNvSpPr/>
          <p:nvPr/>
        </p:nvSpPr>
        <p:spPr>
          <a:xfrm>
            <a:off x="1007932" y="5939246"/>
            <a:ext cx="7361005" cy="63572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fr-FR" sz="1800" u="none" cap="none" strike="noStrike">
                <a:solidFill>
                  <a:schemeClr val="lt1"/>
                </a:solidFill>
                <a:latin typeface="Rockwell"/>
                <a:ea typeface="Rockwell"/>
                <a:cs typeface="Rockwell"/>
                <a:sym typeface="Rockwell"/>
              </a:rPr>
              <a:t>Source:  </a:t>
            </a:r>
            <a:r>
              <a:rPr lang="fr-FR" sz="1800" u="none">
                <a:solidFill>
                  <a:schemeClr val="lt1"/>
                </a:solidFill>
                <a:latin typeface="Rockwell"/>
                <a:ea typeface="Rockwell"/>
                <a:cs typeface="Rockwell"/>
                <a:sym typeface="Rockwell"/>
              </a:rPr>
              <a:t>https://www.rte-france.com/eco2mix/telecharger-les-indicateurs</a:t>
            </a:r>
            <a:endParaRPr b="0" i="0" sz="1400" u="none" cap="none" strike="noStrike">
              <a:solidFill>
                <a:srgbClr val="000000"/>
              </a:solidFill>
              <a:latin typeface="Arial"/>
              <a:ea typeface="Arial"/>
              <a:cs typeface="Arial"/>
              <a:sym typeface="Arial"/>
            </a:endParaRPr>
          </a:p>
        </p:txBody>
      </p:sp>
      <p:pic>
        <p:nvPicPr>
          <p:cNvPr id="232" name="Google Shape;232;p3"/>
          <p:cNvPicPr preferRelativeResize="0"/>
          <p:nvPr/>
        </p:nvPicPr>
        <p:blipFill>
          <a:blip r:embed="rId4">
            <a:alphaModFix/>
          </a:blip>
          <a:stretch>
            <a:fillRect/>
          </a:stretch>
        </p:blipFill>
        <p:spPr>
          <a:xfrm>
            <a:off x="913800" y="1563248"/>
            <a:ext cx="10125425" cy="4410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37" name="Shape 237"/>
        <p:cNvGrpSpPr/>
        <p:nvPr/>
      </p:nvGrpSpPr>
      <p:grpSpPr>
        <a:xfrm>
          <a:off x="0" y="0"/>
          <a:ext cx="0" cy="0"/>
          <a:chOff x="0" y="0"/>
          <a:chExt cx="0" cy="0"/>
        </a:xfrm>
      </p:grpSpPr>
      <p:pic>
        <p:nvPicPr>
          <p:cNvPr descr="image décorative de la conception des yeux des taureaux" id="238" name="Google Shape;238;p4"/>
          <p:cNvPicPr preferRelativeResize="0"/>
          <p:nvPr/>
        </p:nvPicPr>
        <p:blipFill rotWithShape="1">
          <a:blip r:embed="rId3">
            <a:alphaModFix amt="15000"/>
          </a:blip>
          <a:srcRect b="9169" l="0" r="0" t="6583"/>
          <a:stretch/>
        </p:blipFill>
        <p:spPr>
          <a:xfrm>
            <a:off x="20" y="2030"/>
            <a:ext cx="12191980" cy="6855970"/>
          </a:xfrm>
          <a:prstGeom prst="rect">
            <a:avLst/>
          </a:prstGeom>
          <a:noFill/>
          <a:ln>
            <a:noFill/>
          </a:ln>
        </p:spPr>
      </p:pic>
      <p:sp>
        <p:nvSpPr>
          <p:cNvPr id="239" name="Google Shape;239;p4"/>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40" name="Google Shape;240;p4"/>
          <p:cNvSpPr txBox="1"/>
          <p:nvPr>
            <p:ph type="title"/>
          </p:nvPr>
        </p:nvSpPr>
        <p:spPr>
          <a:xfrm>
            <a:off x="919132" y="396450"/>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Traitement du jeu de donnée de la consommation</a:t>
            </a:r>
            <a:endParaRPr/>
          </a:p>
        </p:txBody>
      </p:sp>
      <p:sp>
        <p:nvSpPr>
          <p:cNvPr id="241" name="Google Shape;241;p4"/>
          <p:cNvSpPr txBox="1"/>
          <p:nvPr>
            <p:ph idx="1" type="body"/>
          </p:nvPr>
        </p:nvSpPr>
        <p:spPr>
          <a:xfrm>
            <a:off x="809897" y="1602377"/>
            <a:ext cx="10457660" cy="4188823"/>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42" name="Google Shape;242;p4"/>
          <p:cNvSpPr/>
          <p:nvPr/>
        </p:nvSpPr>
        <p:spPr>
          <a:xfrm>
            <a:off x="2245841" y="5939246"/>
            <a:ext cx="7689668" cy="63572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43" name="Google Shape;243;p4"/>
          <p:cNvPicPr preferRelativeResize="0"/>
          <p:nvPr/>
        </p:nvPicPr>
        <p:blipFill>
          <a:blip r:embed="rId4">
            <a:alphaModFix/>
          </a:blip>
          <a:stretch>
            <a:fillRect/>
          </a:stretch>
        </p:blipFill>
        <p:spPr>
          <a:xfrm>
            <a:off x="1090575" y="1787250"/>
            <a:ext cx="10123177" cy="4671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48" name="Shape 248"/>
        <p:cNvGrpSpPr/>
        <p:nvPr/>
      </p:nvGrpSpPr>
      <p:grpSpPr>
        <a:xfrm>
          <a:off x="0" y="0"/>
          <a:ext cx="0" cy="0"/>
          <a:chOff x="0" y="0"/>
          <a:chExt cx="0" cy="0"/>
        </a:xfrm>
      </p:grpSpPr>
      <p:pic>
        <p:nvPicPr>
          <p:cNvPr descr="image décorative de la conception des yeux des taureaux" id="249" name="Google Shape;249;g1ba1c851c4b_2_6"/>
          <p:cNvPicPr preferRelativeResize="0"/>
          <p:nvPr/>
        </p:nvPicPr>
        <p:blipFill rotWithShape="1">
          <a:blip r:embed="rId3">
            <a:alphaModFix amt="15000"/>
          </a:blip>
          <a:srcRect b="9174" l="0" r="0" t="6579"/>
          <a:stretch/>
        </p:blipFill>
        <p:spPr>
          <a:xfrm>
            <a:off x="20" y="2030"/>
            <a:ext cx="12191981" cy="6855971"/>
          </a:xfrm>
          <a:prstGeom prst="rect">
            <a:avLst/>
          </a:prstGeom>
          <a:noFill/>
          <a:ln>
            <a:noFill/>
          </a:ln>
        </p:spPr>
      </p:pic>
      <p:sp>
        <p:nvSpPr>
          <p:cNvPr id="250" name="Google Shape;250;g1ba1c851c4b_2_6"/>
          <p:cNvSpPr/>
          <p:nvPr/>
        </p:nvSpPr>
        <p:spPr>
          <a:xfrm>
            <a:off x="0" y="0"/>
            <a:ext cx="12192000" cy="6858000"/>
          </a:xfrm>
          <a:prstGeom prst="rect">
            <a:avLst/>
          </a:prstGeom>
          <a:gradFill>
            <a:gsLst>
              <a:gs pos="0">
                <a:srgbClr val="1F445F">
                  <a:alpha val="2352"/>
                </a:srgbClr>
              </a:gs>
              <a:gs pos="32000">
                <a:srgbClr val="1F445F">
                  <a:alpha val="2352"/>
                </a:srgbClr>
              </a:gs>
              <a:gs pos="100000">
                <a:srgbClr val="00000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Rockwell"/>
              <a:buNone/>
            </a:pPr>
            <a:r>
              <a:t/>
            </a:r>
            <a:endParaRPr b="0" i="0" sz="1800" u="none" cap="none" strike="noStrike">
              <a:solidFill>
                <a:srgbClr val="FFFFFF"/>
              </a:solidFill>
              <a:latin typeface="Calibri"/>
              <a:ea typeface="Calibri"/>
              <a:cs typeface="Calibri"/>
              <a:sym typeface="Calibri"/>
            </a:endParaRPr>
          </a:p>
        </p:txBody>
      </p:sp>
      <p:sp>
        <p:nvSpPr>
          <p:cNvPr id="251" name="Google Shape;251;g1ba1c851c4b_2_6"/>
          <p:cNvSpPr txBox="1"/>
          <p:nvPr>
            <p:ph type="title"/>
          </p:nvPr>
        </p:nvSpPr>
        <p:spPr>
          <a:xfrm>
            <a:off x="919057" y="276075"/>
            <a:ext cx="10353900" cy="132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400"/>
              <a:buFont typeface="Bookman Old Style"/>
              <a:buNone/>
            </a:pPr>
            <a:r>
              <a:rPr lang="fr-FR"/>
              <a:t>Visualisation de la consommation d'électricité en France</a:t>
            </a:r>
            <a:endParaRPr/>
          </a:p>
        </p:txBody>
      </p:sp>
      <p:sp>
        <p:nvSpPr>
          <p:cNvPr id="252" name="Google Shape;252;g1ba1c851c4b_2_6"/>
          <p:cNvSpPr txBox="1"/>
          <p:nvPr>
            <p:ph idx="1" type="body"/>
          </p:nvPr>
        </p:nvSpPr>
        <p:spPr>
          <a:xfrm>
            <a:off x="809897" y="1602377"/>
            <a:ext cx="10457700" cy="41889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2000"/>
              <a:buNone/>
            </a:pPr>
            <a:r>
              <a:t/>
            </a:r>
            <a:endParaRPr i="1"/>
          </a:p>
          <a:p>
            <a:pPr indent="0" lvl="0" marL="0" rtl="0" algn="l">
              <a:lnSpc>
                <a:spcPct val="120000"/>
              </a:lnSpc>
              <a:spcBef>
                <a:spcPts val="1000"/>
              </a:spcBef>
              <a:spcAft>
                <a:spcPts val="0"/>
              </a:spcAft>
              <a:buClr>
                <a:schemeClr val="lt1"/>
              </a:buClr>
              <a:buSzPts val="2000"/>
              <a:buNone/>
            </a:pPr>
            <a:r>
              <a:t/>
            </a:r>
            <a:endParaRPr i="1"/>
          </a:p>
        </p:txBody>
      </p:sp>
      <p:sp>
        <p:nvSpPr>
          <p:cNvPr id="253" name="Google Shape;253;g1ba1c851c4b_2_6"/>
          <p:cNvSpPr/>
          <p:nvPr/>
        </p:nvSpPr>
        <p:spPr>
          <a:xfrm>
            <a:off x="2245841" y="5939246"/>
            <a:ext cx="7689600" cy="63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ckwell"/>
              <a:ea typeface="Rockwell"/>
              <a:cs typeface="Rockwell"/>
              <a:sym typeface="Rockwell"/>
            </a:endParaRPr>
          </a:p>
        </p:txBody>
      </p:sp>
      <p:pic>
        <p:nvPicPr>
          <p:cNvPr id="254" name="Google Shape;254;g1ba1c851c4b_2_6"/>
          <p:cNvPicPr preferRelativeResize="0"/>
          <p:nvPr/>
        </p:nvPicPr>
        <p:blipFill>
          <a:blip r:embed="rId4">
            <a:alphaModFix/>
          </a:blip>
          <a:stretch>
            <a:fillRect/>
          </a:stretch>
        </p:blipFill>
        <p:spPr>
          <a:xfrm>
            <a:off x="1374488" y="1757275"/>
            <a:ext cx="9432325" cy="46372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mas">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2022-10-26T19:11:25Z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